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9" r:id="rId1"/>
  </p:sldMasterIdLst>
  <p:sldIdLst>
    <p:sldId id="259" r:id="rId2"/>
    <p:sldId id="257" r:id="rId3"/>
    <p:sldId id="258" r:id="rId4"/>
    <p:sldId id="260" r:id="rId5"/>
    <p:sldId id="261" r:id="rId6"/>
    <p:sldId id="297" r:id="rId7"/>
    <p:sldId id="268" r:id="rId8"/>
    <p:sldId id="274" r:id="rId9"/>
    <p:sldId id="270" r:id="rId10"/>
    <p:sldId id="273" r:id="rId11"/>
    <p:sldId id="271" r:id="rId12"/>
    <p:sldId id="275" r:id="rId13"/>
    <p:sldId id="276" r:id="rId14"/>
    <p:sldId id="269" r:id="rId15"/>
    <p:sldId id="279" r:id="rId16"/>
    <p:sldId id="280" r:id="rId17"/>
    <p:sldId id="281" r:id="rId18"/>
    <p:sldId id="282" r:id="rId19"/>
    <p:sldId id="283" r:id="rId20"/>
    <p:sldId id="286" r:id="rId21"/>
    <p:sldId id="289" r:id="rId22"/>
    <p:sldId id="290" r:id="rId23"/>
    <p:sldId id="291" r:id="rId24"/>
    <p:sldId id="298" r:id="rId25"/>
    <p:sldId id="293" r:id="rId26"/>
    <p:sldId id="296" r:id="rId27"/>
    <p:sldId id="29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D3D9DA-E078-4B6F-951D-A7F270162188}" v="218" dt="2023-02-17T08:28:45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jesh Dhakal" userId="8f97a48fc7a11475" providerId="LiveId" clId="{C1D3D9DA-E078-4B6F-951D-A7F270162188}"/>
    <pc:docChg chg="undo redo custSel addSld delSld modSld sldOrd">
      <pc:chgData name="Rojesh Dhakal" userId="8f97a48fc7a11475" providerId="LiveId" clId="{C1D3D9DA-E078-4B6F-951D-A7F270162188}" dt="2023-02-18T00:35:34.432" v="3306" actId="20577"/>
      <pc:docMkLst>
        <pc:docMk/>
      </pc:docMkLst>
      <pc:sldChg chg="addSp delSp modSp del mod ord modTransition setBg modAnim setClrOvrMap">
        <pc:chgData name="Rojesh Dhakal" userId="8f97a48fc7a11475" providerId="LiveId" clId="{C1D3D9DA-E078-4B6F-951D-A7F270162188}" dt="2023-02-13T07:16:45.401" v="133" actId="47"/>
        <pc:sldMkLst>
          <pc:docMk/>
          <pc:sldMk cId="360148061" sldId="256"/>
        </pc:sldMkLst>
        <pc:spChg chg="mod ord">
          <ac:chgData name="Rojesh Dhakal" userId="8f97a48fc7a11475" providerId="LiveId" clId="{C1D3D9DA-E078-4B6F-951D-A7F270162188}" dt="2023-02-13T07:15:00.915" v="115" actId="26606"/>
          <ac:spMkLst>
            <pc:docMk/>
            <pc:sldMk cId="360148061" sldId="256"/>
            <ac:spMk id="2" creationId="{9B251119-AE55-D542-49C4-E43E4E83C29B}"/>
          </ac:spMkLst>
        </pc:spChg>
        <pc:spChg chg="add del mod">
          <ac:chgData name="Rojesh Dhakal" userId="8f97a48fc7a11475" providerId="LiveId" clId="{C1D3D9DA-E078-4B6F-951D-A7F270162188}" dt="2023-02-13T07:10:44.301" v="46" actId="33987"/>
          <ac:spMkLst>
            <pc:docMk/>
            <pc:sldMk cId="360148061" sldId="256"/>
            <ac:spMk id="11" creationId="{E187CC3A-D803-A62A-6E60-78195E489F06}"/>
          </ac:spMkLst>
        </pc:spChg>
        <pc:spChg chg="add del mod">
          <ac:chgData name="Rojesh Dhakal" userId="8f97a48fc7a11475" providerId="LiveId" clId="{C1D3D9DA-E078-4B6F-951D-A7F270162188}" dt="2023-02-13T07:16:13.807" v="125"/>
          <ac:spMkLst>
            <pc:docMk/>
            <pc:sldMk cId="360148061" sldId="256"/>
            <ac:spMk id="14" creationId="{6758E2FE-028A-0174-AD35-C804B3CFB124}"/>
          </ac:spMkLst>
        </pc:spChg>
        <pc:spChg chg="add del">
          <ac:chgData name="Rojesh Dhakal" userId="8f97a48fc7a11475" providerId="LiveId" clId="{C1D3D9DA-E078-4B6F-951D-A7F270162188}" dt="2023-02-13T07:15:00.915" v="115" actId="26606"/>
          <ac:spMkLst>
            <pc:docMk/>
            <pc:sldMk cId="360148061" sldId="256"/>
            <ac:spMk id="183" creationId="{D59C2C63-D709-4949-9465-29A52CBEDD3B}"/>
          </ac:spMkLst>
        </pc:spChg>
        <pc:spChg chg="add del">
          <ac:chgData name="Rojesh Dhakal" userId="8f97a48fc7a11475" providerId="LiveId" clId="{C1D3D9DA-E078-4B6F-951D-A7F270162188}" dt="2023-02-13T07:15:00.915" v="115" actId="26606"/>
          <ac:spMkLst>
            <pc:docMk/>
            <pc:sldMk cId="360148061" sldId="256"/>
            <ac:spMk id="184" creationId="{0EFD2038-15D6-4003-8350-AFEC394EEFA7}"/>
          </ac:spMkLst>
        </pc:spChg>
        <pc:spChg chg="add del">
          <ac:chgData name="Rojesh Dhakal" userId="8f97a48fc7a11475" providerId="LiveId" clId="{C1D3D9DA-E078-4B6F-951D-A7F270162188}" dt="2023-02-13T07:15:00.915" v="115" actId="26606"/>
          <ac:spMkLst>
            <pc:docMk/>
            <pc:sldMk cId="360148061" sldId="256"/>
            <ac:spMk id="185" creationId="{8CF519C2-F6BE-41BE-A50E-54B98359C914}"/>
          </ac:spMkLst>
        </pc:spChg>
        <pc:spChg chg="add del">
          <ac:chgData name="Rojesh Dhakal" userId="8f97a48fc7a11475" providerId="LiveId" clId="{C1D3D9DA-E078-4B6F-951D-A7F270162188}" dt="2023-02-13T07:15:00.915" v="115" actId="26606"/>
          <ac:spMkLst>
            <pc:docMk/>
            <pc:sldMk cId="360148061" sldId="256"/>
            <ac:spMk id="195" creationId="{9401732C-37EE-4B98-A709-9530173F3802}"/>
          </ac:spMkLst>
        </pc:spChg>
        <pc:spChg chg="add del">
          <ac:chgData name="Rojesh Dhakal" userId="8f97a48fc7a11475" providerId="LiveId" clId="{C1D3D9DA-E078-4B6F-951D-A7F270162188}" dt="2023-02-13T07:06:11.293" v="2" actId="26606"/>
          <ac:spMkLst>
            <pc:docMk/>
            <pc:sldMk cId="360148061" sldId="256"/>
            <ac:spMk id="204" creationId="{2EE2039B-69BD-482A-841A-9C5206D96866}"/>
          </ac:spMkLst>
        </pc:spChg>
        <pc:spChg chg="add del">
          <ac:chgData name="Rojesh Dhakal" userId="8f97a48fc7a11475" providerId="LiveId" clId="{C1D3D9DA-E078-4B6F-951D-A7F270162188}" dt="2023-02-13T07:06:11.293" v="2" actId="26606"/>
          <ac:spMkLst>
            <pc:docMk/>
            <pc:sldMk cId="360148061" sldId="256"/>
            <ac:spMk id="206" creationId="{818010C1-DC06-49C2-A879-22A5A94F46D5}"/>
          </ac:spMkLst>
        </pc:spChg>
        <pc:spChg chg="add del">
          <ac:chgData name="Rojesh Dhakal" userId="8f97a48fc7a11475" providerId="LiveId" clId="{C1D3D9DA-E078-4B6F-951D-A7F270162188}" dt="2023-02-13T07:09:11.688" v="25" actId="26606"/>
          <ac:spMkLst>
            <pc:docMk/>
            <pc:sldMk cId="360148061" sldId="256"/>
            <ac:spMk id="218" creationId="{FDF8837B-BAE2-489A-8F93-69216307D5A5}"/>
          </ac:spMkLst>
        </pc:spChg>
        <pc:spChg chg="add del">
          <ac:chgData name="Rojesh Dhakal" userId="8f97a48fc7a11475" providerId="LiveId" clId="{C1D3D9DA-E078-4B6F-951D-A7F270162188}" dt="2023-02-13T07:07:13.670" v="6" actId="26606"/>
          <ac:spMkLst>
            <pc:docMk/>
            <pc:sldMk cId="360148061" sldId="256"/>
            <ac:spMk id="232" creationId="{AAE3107B-714A-461C-AC2A-394A70CFC733}"/>
          </ac:spMkLst>
        </pc:spChg>
        <pc:spChg chg="add del">
          <ac:chgData name="Rojesh Dhakal" userId="8f97a48fc7a11475" providerId="LiveId" clId="{C1D3D9DA-E078-4B6F-951D-A7F270162188}" dt="2023-02-13T07:09:10.435" v="23" actId="26606"/>
          <ac:spMkLst>
            <pc:docMk/>
            <pc:sldMk cId="360148061" sldId="256"/>
            <ac:spMk id="238" creationId="{39ADDD7F-F86A-4D21-9FFC-1162590308DA}"/>
          </ac:spMkLst>
        </pc:spChg>
        <pc:spChg chg="add del">
          <ac:chgData name="Rojesh Dhakal" userId="8f97a48fc7a11475" providerId="LiveId" clId="{C1D3D9DA-E078-4B6F-951D-A7F270162188}" dt="2023-02-13T07:07:13.670" v="6" actId="26606"/>
          <ac:spMkLst>
            <pc:docMk/>
            <pc:sldMk cId="360148061" sldId="256"/>
            <ac:spMk id="242" creationId="{0E0A986F-4D9A-4E32-8DBD-A2B117A24F1A}"/>
          </ac:spMkLst>
        </pc:spChg>
        <pc:spChg chg="add del">
          <ac:chgData name="Rojesh Dhakal" userId="8f97a48fc7a11475" providerId="LiveId" clId="{C1D3D9DA-E078-4B6F-951D-A7F270162188}" dt="2023-02-13T07:07:16.782" v="8" actId="26606"/>
          <ac:spMkLst>
            <pc:docMk/>
            <pc:sldMk cId="360148061" sldId="256"/>
            <ac:spMk id="246" creationId="{8B226A40-22CC-40E5-9EC4-5163536C62A0}"/>
          </ac:spMkLst>
        </pc:spChg>
        <pc:spChg chg="add del">
          <ac:chgData name="Rojesh Dhakal" userId="8f97a48fc7a11475" providerId="LiveId" clId="{C1D3D9DA-E078-4B6F-951D-A7F270162188}" dt="2023-02-13T07:07:16.782" v="8" actId="26606"/>
          <ac:spMkLst>
            <pc:docMk/>
            <pc:sldMk cId="360148061" sldId="256"/>
            <ac:spMk id="248" creationId="{9D2CA3DB-2141-4DE2-9F8A-9E5561DDFDA7}"/>
          </ac:spMkLst>
        </pc:spChg>
        <pc:spChg chg="add del">
          <ac:chgData name="Rojesh Dhakal" userId="8f97a48fc7a11475" providerId="LiveId" clId="{C1D3D9DA-E078-4B6F-951D-A7F270162188}" dt="2023-02-13T07:08:19.113" v="17" actId="26606"/>
          <ac:spMkLst>
            <pc:docMk/>
            <pc:sldMk cId="360148061" sldId="256"/>
            <ac:spMk id="253" creationId="{F9C97D2B-4176-4CF8-B399-32EF9377A1FA}"/>
          </ac:spMkLst>
        </pc:spChg>
        <pc:spChg chg="add del">
          <ac:chgData name="Rojesh Dhakal" userId="8f97a48fc7a11475" providerId="LiveId" clId="{C1D3D9DA-E078-4B6F-951D-A7F270162188}" dt="2023-02-13T07:08:18.263" v="14" actId="26606"/>
          <ac:spMkLst>
            <pc:docMk/>
            <pc:sldMk cId="360148061" sldId="256"/>
            <ac:spMk id="268" creationId="{7662B75B-799D-4C9C-B270-ABC7343A9345}"/>
          </ac:spMkLst>
        </pc:spChg>
        <pc:spChg chg="add del">
          <ac:chgData name="Rojesh Dhakal" userId="8f97a48fc7a11475" providerId="LiveId" clId="{C1D3D9DA-E078-4B6F-951D-A7F270162188}" dt="2023-02-13T07:08:18.263" v="14" actId="26606"/>
          <ac:spMkLst>
            <pc:docMk/>
            <pc:sldMk cId="360148061" sldId="256"/>
            <ac:spMk id="278" creationId="{C211052E-762C-464C-8EE6-90B41AD52C36}"/>
          </ac:spMkLst>
        </pc:spChg>
        <pc:spChg chg="add del">
          <ac:chgData name="Rojesh Dhakal" userId="8f97a48fc7a11475" providerId="LiveId" clId="{C1D3D9DA-E078-4B6F-951D-A7F270162188}" dt="2023-02-13T07:08:18.263" v="14" actId="26606"/>
          <ac:spMkLst>
            <pc:docMk/>
            <pc:sldMk cId="360148061" sldId="256"/>
            <ac:spMk id="280" creationId="{340F5836-3A94-45D3-97D3-AA5DBA1AF9CC}"/>
          </ac:spMkLst>
        </pc:spChg>
        <pc:spChg chg="add del">
          <ac:chgData name="Rojesh Dhakal" userId="8f97a48fc7a11475" providerId="LiveId" clId="{C1D3D9DA-E078-4B6F-951D-A7F270162188}" dt="2023-02-13T07:08:18.263" v="14" actId="26606"/>
          <ac:spMkLst>
            <pc:docMk/>
            <pc:sldMk cId="360148061" sldId="256"/>
            <ac:spMk id="282" creationId="{AC1D3302-7160-446B-A1E0-F652BCAD2CFB}"/>
          </ac:spMkLst>
        </pc:spChg>
        <pc:grpChg chg="add del">
          <ac:chgData name="Rojesh Dhakal" userId="8f97a48fc7a11475" providerId="LiveId" clId="{C1D3D9DA-E078-4B6F-951D-A7F270162188}" dt="2023-02-13T07:15:00.915" v="115" actId="26606"/>
          <ac:grpSpMkLst>
            <pc:docMk/>
            <pc:sldMk cId="360148061" sldId="256"/>
            <ac:grpSpMk id="165" creationId="{7575D7A7-3C36-4508-9BC6-70A93BD3C438}"/>
          </ac:grpSpMkLst>
        </pc:grpChg>
        <pc:grpChg chg="add del">
          <ac:chgData name="Rojesh Dhakal" userId="8f97a48fc7a11475" providerId="LiveId" clId="{C1D3D9DA-E078-4B6F-951D-A7F270162188}" dt="2023-02-13T07:15:00.915" v="115" actId="26606"/>
          <ac:grpSpMkLst>
            <pc:docMk/>
            <pc:sldMk cId="360148061" sldId="256"/>
            <ac:grpSpMk id="186" creationId="{7767AD93-AD3E-4C62-97D5-E54E14B2EAD8}"/>
          </ac:grpSpMkLst>
        </pc:grpChg>
        <pc:grpChg chg="add del">
          <ac:chgData name="Rojesh Dhakal" userId="8f97a48fc7a11475" providerId="LiveId" clId="{C1D3D9DA-E078-4B6F-951D-A7F270162188}" dt="2023-02-13T07:15:00.915" v="115" actId="26606"/>
          <ac:grpSpMkLst>
            <pc:docMk/>
            <pc:sldMk cId="360148061" sldId="256"/>
            <ac:grpSpMk id="193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3T07:06:11.293" v="2" actId="26606"/>
          <ac:grpSpMkLst>
            <pc:docMk/>
            <pc:sldMk cId="360148061" sldId="256"/>
            <ac:grpSpMk id="196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7:15:00.915" v="115" actId="26606"/>
          <ac:grpSpMkLst>
            <pc:docMk/>
            <pc:sldMk cId="360148061" sldId="256"/>
            <ac:grpSpMk id="201" creationId="{654E48C8-2A00-4C54-BC9C-B18EE49E9C13}"/>
          </ac:grpSpMkLst>
        </pc:grpChg>
        <pc:grpChg chg="add del">
          <ac:chgData name="Rojesh Dhakal" userId="8f97a48fc7a11475" providerId="LiveId" clId="{C1D3D9DA-E078-4B6F-951D-A7F270162188}" dt="2023-02-13T07:06:11.293" v="2" actId="26606"/>
          <ac:grpSpMkLst>
            <pc:docMk/>
            <pc:sldMk cId="360148061" sldId="256"/>
            <ac:grpSpMk id="208" creationId="{C929FEA8-B524-492D-9E1B-D7CF0D1C167B}"/>
          </ac:grpSpMkLst>
        </pc:grpChg>
        <pc:grpChg chg="add del">
          <ac:chgData name="Rojesh Dhakal" userId="8f97a48fc7a11475" providerId="LiveId" clId="{C1D3D9DA-E078-4B6F-951D-A7F270162188}" dt="2023-02-13T07:09:11.688" v="25" actId="26606"/>
          <ac:grpSpMkLst>
            <pc:docMk/>
            <pc:sldMk cId="360148061" sldId="256"/>
            <ac:grpSpMk id="216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7:09:10.435" v="23" actId="26606"/>
          <ac:grpSpMkLst>
            <pc:docMk/>
            <pc:sldMk cId="360148061" sldId="256"/>
            <ac:grpSpMk id="221" creationId="{6BD642B1-E8A0-4B5B-8E4A-D8EF15A08E32}"/>
          </ac:grpSpMkLst>
        </pc:grpChg>
        <pc:grpChg chg="add del">
          <ac:chgData name="Rojesh Dhakal" userId="8f97a48fc7a11475" providerId="LiveId" clId="{C1D3D9DA-E078-4B6F-951D-A7F270162188}" dt="2023-02-13T07:07:13.670" v="6" actId="26606"/>
          <ac:grpSpMkLst>
            <pc:docMk/>
            <pc:sldMk cId="360148061" sldId="256"/>
            <ac:grpSpMk id="224" creationId="{6BD642B1-E8A0-4B5B-8E4A-D8EF15A08E32}"/>
          </ac:grpSpMkLst>
        </pc:grpChg>
        <pc:grpChg chg="add del">
          <ac:chgData name="Rojesh Dhakal" userId="8f97a48fc7a11475" providerId="LiveId" clId="{C1D3D9DA-E078-4B6F-951D-A7F270162188}" dt="2023-02-13T07:09:10.435" v="23" actId="26606"/>
          <ac:grpSpMkLst>
            <pc:docMk/>
            <pc:sldMk cId="360148061" sldId="256"/>
            <ac:grpSpMk id="229" creationId="{BEADC149-CD55-4758-8274-DE559C2D9945}"/>
          </ac:grpSpMkLst>
        </pc:grpChg>
        <pc:grpChg chg="add del">
          <ac:chgData name="Rojesh Dhakal" userId="8f97a48fc7a11475" providerId="LiveId" clId="{C1D3D9DA-E078-4B6F-951D-A7F270162188}" dt="2023-02-13T07:07:13.670" v="6" actId="26606"/>
          <ac:grpSpMkLst>
            <pc:docMk/>
            <pc:sldMk cId="360148061" sldId="256"/>
            <ac:grpSpMk id="234" creationId="{AB3F6FE8-AF7E-4703-AB78-FD9AFD2AC2D4}"/>
          </ac:grpSpMkLst>
        </pc:grpChg>
        <pc:grpChg chg="add del">
          <ac:chgData name="Rojesh Dhakal" userId="8f97a48fc7a11475" providerId="LiveId" clId="{C1D3D9DA-E078-4B6F-951D-A7F270162188}" dt="2023-02-13T07:07:16.782" v="8" actId="26606"/>
          <ac:grpSpMkLst>
            <pc:docMk/>
            <pc:sldMk cId="360148061" sldId="256"/>
            <ac:grpSpMk id="244" creationId="{6BD642B1-E8A0-4B5B-8E4A-D8EF15A08E32}"/>
          </ac:grpSpMkLst>
        </pc:grpChg>
        <pc:grpChg chg="add del">
          <ac:chgData name="Rojesh Dhakal" userId="8f97a48fc7a11475" providerId="LiveId" clId="{C1D3D9DA-E078-4B6F-951D-A7F270162188}" dt="2023-02-13T07:07:16.782" v="8" actId="26606"/>
          <ac:grpSpMkLst>
            <pc:docMk/>
            <pc:sldMk cId="360148061" sldId="256"/>
            <ac:grpSpMk id="247" creationId="{6BB9B7D3-101C-4F55-A956-62DA4AAD40E3}"/>
          </ac:grpSpMkLst>
        </pc:grpChg>
        <pc:grpChg chg="add del">
          <ac:chgData name="Rojesh Dhakal" userId="8f97a48fc7a11475" providerId="LiveId" clId="{C1D3D9DA-E078-4B6F-951D-A7F270162188}" dt="2023-02-13T07:08:19.113" v="17" actId="26606"/>
          <ac:grpSpMkLst>
            <pc:docMk/>
            <pc:sldMk cId="360148061" sldId="256"/>
            <ac:grpSpMk id="251" creationId="{6BD642B1-E8A0-4B5B-8E4A-D8EF15A08E32}"/>
          </ac:grpSpMkLst>
        </pc:grpChg>
        <pc:grpChg chg="add del">
          <ac:chgData name="Rojesh Dhakal" userId="8f97a48fc7a11475" providerId="LiveId" clId="{C1D3D9DA-E078-4B6F-951D-A7F270162188}" dt="2023-02-13T07:08:19.113" v="17" actId="26606"/>
          <ac:grpSpMkLst>
            <pc:docMk/>
            <pc:sldMk cId="360148061" sldId="256"/>
            <ac:grpSpMk id="254" creationId="{C6CF3351-3FE1-4DC4-8752-B98720882B0E}"/>
          </ac:grpSpMkLst>
        </pc:grpChg>
        <pc:grpChg chg="add del">
          <ac:chgData name="Rojesh Dhakal" userId="8f97a48fc7a11475" providerId="LiveId" clId="{C1D3D9DA-E078-4B6F-951D-A7F270162188}" dt="2023-02-13T07:08:18.263" v="14" actId="26606"/>
          <ac:grpSpMkLst>
            <pc:docMk/>
            <pc:sldMk cId="360148061" sldId="256"/>
            <ac:grpSpMk id="260" creationId="{3FEEE78B-6EC9-4EE6-B42A-C56FE0583E95}"/>
          </ac:grpSpMkLst>
        </pc:grpChg>
        <pc:grpChg chg="add del">
          <ac:chgData name="Rojesh Dhakal" userId="8f97a48fc7a11475" providerId="LiveId" clId="{C1D3D9DA-E078-4B6F-951D-A7F270162188}" dt="2023-02-13T07:08:18.263" v="14" actId="26606"/>
          <ac:grpSpMkLst>
            <pc:docMk/>
            <pc:sldMk cId="360148061" sldId="256"/>
            <ac:grpSpMk id="270" creationId="{4ECCE59D-EA1D-44CA-8B27-43DBFC29B1FD}"/>
          </ac:grpSpMkLst>
        </pc:grpChg>
        <pc:picChg chg="add del mod ord">
          <ac:chgData name="Rojesh Dhakal" userId="8f97a48fc7a11475" providerId="LiveId" clId="{C1D3D9DA-E078-4B6F-951D-A7F270162188}" dt="2023-02-13T07:09:12.572" v="26" actId="931"/>
          <ac:picMkLst>
            <pc:docMk/>
            <pc:sldMk cId="360148061" sldId="256"/>
            <ac:picMk id="4" creationId="{3BBFFA1A-BC27-5B93-2EA2-1C976445F95A}"/>
          </ac:picMkLst>
        </pc:picChg>
        <pc:picChg chg="add mod">
          <ac:chgData name="Rojesh Dhakal" userId="8f97a48fc7a11475" providerId="LiveId" clId="{C1D3D9DA-E078-4B6F-951D-A7F270162188}" dt="2023-02-13T07:09:11.111" v="24" actId="931"/>
          <ac:picMkLst>
            <pc:docMk/>
            <pc:sldMk cId="360148061" sldId="256"/>
            <ac:picMk id="6" creationId="{2009A231-6736-730B-F26F-2C68734A066A}"/>
          </ac:picMkLst>
        </pc:picChg>
        <pc:picChg chg="add del mod ord">
          <ac:chgData name="Rojesh Dhakal" userId="8f97a48fc7a11475" providerId="LiveId" clId="{C1D3D9DA-E078-4B6F-951D-A7F270162188}" dt="2023-02-13T07:08:18.758" v="16" actId="931"/>
          <ac:picMkLst>
            <pc:docMk/>
            <pc:sldMk cId="360148061" sldId="256"/>
            <ac:picMk id="8" creationId="{9987FE13-14AA-CEC1-F0FA-CD62692C38A4}"/>
          </ac:picMkLst>
        </pc:picChg>
        <pc:picChg chg="add mod">
          <ac:chgData name="Rojesh Dhakal" userId="8f97a48fc7a11475" providerId="LiveId" clId="{C1D3D9DA-E078-4B6F-951D-A7F270162188}" dt="2023-02-13T07:10:44.792" v="47" actId="931"/>
          <ac:picMkLst>
            <pc:docMk/>
            <pc:sldMk cId="360148061" sldId="256"/>
            <ac:picMk id="10" creationId="{70CDE419-8CEE-FFBE-CB38-44AC13B42263}"/>
          </ac:picMkLst>
        </pc:picChg>
        <pc:picChg chg="add mod">
          <ac:chgData name="Rojesh Dhakal" userId="8f97a48fc7a11475" providerId="LiveId" clId="{C1D3D9DA-E078-4B6F-951D-A7F270162188}" dt="2023-02-13T07:15:31.069" v="116" actId="1076"/>
          <ac:picMkLst>
            <pc:docMk/>
            <pc:sldMk cId="360148061" sldId="256"/>
            <ac:picMk id="13" creationId="{45D4D9D0-DE18-D246-3376-6598CFE61B18}"/>
          </ac:picMkLst>
        </pc:picChg>
        <pc:picChg chg="add del mod">
          <ac:chgData name="Rojesh Dhakal" userId="8f97a48fc7a11475" providerId="LiveId" clId="{C1D3D9DA-E078-4B6F-951D-A7F270162188}" dt="2023-02-13T07:14:37.437" v="113" actId="478"/>
          <ac:picMkLst>
            <pc:docMk/>
            <pc:sldMk cId="360148061" sldId="256"/>
            <ac:picMk id="16" creationId="{1452277A-F706-FB63-5421-32B2363DF7DB}"/>
          </ac:picMkLst>
        </pc:picChg>
        <pc:cxnChg chg="add del">
          <ac:chgData name="Rojesh Dhakal" userId="8f97a48fc7a11475" providerId="LiveId" clId="{C1D3D9DA-E078-4B6F-951D-A7F270162188}" dt="2023-02-13T07:15:00.915" v="115" actId="26606"/>
          <ac:cxnSpMkLst>
            <pc:docMk/>
            <pc:sldMk cId="360148061" sldId="256"/>
            <ac:cxnSpMk id="182" creationId="{AE446D0E-6531-40B7-A182-FB8602439777}"/>
          </ac:cxnSpMkLst>
        </pc:cxnChg>
        <pc:cxnChg chg="add del">
          <ac:chgData name="Rojesh Dhakal" userId="8f97a48fc7a11475" providerId="LiveId" clId="{C1D3D9DA-E078-4B6F-951D-A7F270162188}" dt="2023-02-13T07:15:00.915" v="115" actId="26606"/>
          <ac:cxnSpMkLst>
            <pc:docMk/>
            <pc:sldMk cId="360148061" sldId="256"/>
            <ac:cxnSpMk id="191" creationId="{0772CE55-4C36-44F1-A9BD-379BEB84317D}"/>
          </ac:cxnSpMkLst>
        </pc:cxnChg>
        <pc:cxnChg chg="add del">
          <ac:chgData name="Rojesh Dhakal" userId="8f97a48fc7a11475" providerId="LiveId" clId="{C1D3D9DA-E078-4B6F-951D-A7F270162188}" dt="2023-02-13T07:15:00.915" v="115" actId="26606"/>
          <ac:cxnSpMkLst>
            <pc:docMk/>
            <pc:sldMk cId="360148061" sldId="256"/>
            <ac:cxnSpMk id="194" creationId="{20742BC3-654B-4E41-9A6A-73A42E477639}"/>
          </ac:cxnSpMkLst>
        </pc:cxnChg>
        <pc:cxnChg chg="add del">
          <ac:chgData name="Rojesh Dhakal" userId="8f97a48fc7a11475" providerId="LiveId" clId="{C1D3D9DA-E078-4B6F-951D-A7F270162188}" dt="2023-02-13T07:06:11.293" v="2" actId="26606"/>
          <ac:cxnSpMkLst>
            <pc:docMk/>
            <pc:sldMk cId="360148061" sldId="256"/>
            <ac:cxnSpMk id="202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7:06:11.293" v="2" actId="26606"/>
          <ac:cxnSpMkLst>
            <pc:docMk/>
            <pc:sldMk cId="360148061" sldId="256"/>
            <ac:cxnSpMk id="214" creationId="{FA2F8AFE-17D5-4D84-BEE2-F0CAE81E6DAF}"/>
          </ac:cxnSpMkLst>
        </pc:cxnChg>
        <pc:cxnChg chg="add del">
          <ac:chgData name="Rojesh Dhakal" userId="8f97a48fc7a11475" providerId="LiveId" clId="{C1D3D9DA-E078-4B6F-951D-A7F270162188}" dt="2023-02-13T07:09:11.688" v="25" actId="26606"/>
          <ac:cxnSpMkLst>
            <pc:docMk/>
            <pc:sldMk cId="360148061" sldId="256"/>
            <ac:cxnSpMk id="217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7:09:11.688" v="25" actId="26606"/>
          <ac:cxnSpMkLst>
            <pc:docMk/>
            <pc:sldMk cId="360148061" sldId="256"/>
            <ac:cxnSpMk id="219" creationId="{B48BEE9B-A2F4-4BF3-9EAD-16E1A7FC2DC6}"/>
          </ac:cxnSpMkLst>
        </pc:cxnChg>
        <pc:cxnChg chg="add del">
          <ac:chgData name="Rojesh Dhakal" userId="8f97a48fc7a11475" providerId="LiveId" clId="{C1D3D9DA-E078-4B6F-951D-A7F270162188}" dt="2023-02-13T07:09:10.435" v="23" actId="26606"/>
          <ac:cxnSpMkLst>
            <pc:docMk/>
            <pc:sldMk cId="360148061" sldId="256"/>
            <ac:cxnSpMk id="223" creationId="{1870FE29-3AF7-4226-8303-7C1B0B8E1F68}"/>
          </ac:cxnSpMkLst>
        </pc:cxnChg>
        <pc:cxnChg chg="add del">
          <ac:chgData name="Rojesh Dhakal" userId="8f97a48fc7a11475" providerId="LiveId" clId="{C1D3D9DA-E078-4B6F-951D-A7F270162188}" dt="2023-02-13T07:07:13.670" v="6" actId="26606"/>
          <ac:cxnSpMkLst>
            <pc:docMk/>
            <pc:sldMk cId="360148061" sldId="256"/>
            <ac:cxnSpMk id="230" creationId="{1870FE29-3AF7-4226-8303-7C1B0B8E1F68}"/>
          </ac:cxnSpMkLst>
        </pc:cxnChg>
        <pc:cxnChg chg="add del">
          <ac:chgData name="Rojesh Dhakal" userId="8f97a48fc7a11475" providerId="LiveId" clId="{C1D3D9DA-E078-4B6F-951D-A7F270162188}" dt="2023-02-13T07:09:10.435" v="23" actId="26606"/>
          <ac:cxnSpMkLst>
            <pc:docMk/>
            <pc:sldMk cId="360148061" sldId="256"/>
            <ac:cxnSpMk id="239" creationId="{18FE25E0-67F5-4DF1-B910-D915A43A19C9}"/>
          </ac:cxnSpMkLst>
        </pc:cxnChg>
        <pc:cxnChg chg="add del">
          <ac:chgData name="Rojesh Dhakal" userId="8f97a48fc7a11475" providerId="LiveId" clId="{C1D3D9DA-E078-4B6F-951D-A7F270162188}" dt="2023-02-13T07:07:13.670" v="6" actId="26606"/>
          <ac:cxnSpMkLst>
            <pc:docMk/>
            <pc:sldMk cId="360148061" sldId="256"/>
            <ac:cxnSpMk id="240" creationId="{A36D75B7-CF09-4927-A857-F377500265D8}"/>
          </ac:cxnSpMkLst>
        </pc:cxnChg>
        <pc:cxnChg chg="add del">
          <ac:chgData name="Rojesh Dhakal" userId="8f97a48fc7a11475" providerId="LiveId" clId="{C1D3D9DA-E078-4B6F-951D-A7F270162188}" dt="2023-02-13T07:07:16.782" v="8" actId="26606"/>
          <ac:cxnSpMkLst>
            <pc:docMk/>
            <pc:sldMk cId="360148061" sldId="256"/>
            <ac:cxnSpMk id="245" creationId="{1870FE29-3AF7-4226-8303-7C1B0B8E1F68}"/>
          </ac:cxnSpMkLst>
        </pc:cxnChg>
        <pc:cxnChg chg="add del">
          <ac:chgData name="Rojesh Dhakal" userId="8f97a48fc7a11475" providerId="LiveId" clId="{C1D3D9DA-E078-4B6F-951D-A7F270162188}" dt="2023-02-13T07:07:16.782" v="8" actId="26606"/>
          <ac:cxnSpMkLst>
            <pc:docMk/>
            <pc:sldMk cId="360148061" sldId="256"/>
            <ac:cxnSpMk id="249" creationId="{1214B64F-D291-4308-B071-A2678ED782A7}"/>
          </ac:cxnSpMkLst>
        </pc:cxnChg>
        <pc:cxnChg chg="add del">
          <ac:chgData name="Rojesh Dhakal" userId="8f97a48fc7a11475" providerId="LiveId" clId="{C1D3D9DA-E078-4B6F-951D-A7F270162188}" dt="2023-02-13T07:08:19.113" v="17" actId="26606"/>
          <ac:cxnSpMkLst>
            <pc:docMk/>
            <pc:sldMk cId="360148061" sldId="256"/>
            <ac:cxnSpMk id="252" creationId="{1870FE29-3AF7-4226-8303-7C1B0B8E1F68}"/>
          </ac:cxnSpMkLst>
        </pc:cxnChg>
        <pc:cxnChg chg="add del">
          <ac:chgData name="Rojesh Dhakal" userId="8f97a48fc7a11475" providerId="LiveId" clId="{C1D3D9DA-E078-4B6F-951D-A7F270162188}" dt="2023-02-13T07:08:19.113" v="17" actId="26606"/>
          <ac:cxnSpMkLst>
            <pc:docMk/>
            <pc:sldMk cId="360148061" sldId="256"/>
            <ac:cxnSpMk id="255" creationId="{667325F5-61E6-4D70-BFF1-6DAA1DE0E737}"/>
          </ac:cxnSpMkLst>
        </pc:cxnChg>
        <pc:cxnChg chg="add del">
          <ac:chgData name="Rojesh Dhakal" userId="8f97a48fc7a11475" providerId="LiveId" clId="{C1D3D9DA-E078-4B6F-951D-A7F270162188}" dt="2023-02-13T07:08:18.263" v="14" actId="26606"/>
          <ac:cxnSpMkLst>
            <pc:docMk/>
            <pc:sldMk cId="360148061" sldId="256"/>
            <ac:cxnSpMk id="266" creationId="{A82A5FDC-0CB0-426A-A974-5B7A646F2EC1}"/>
          </ac:cxnSpMkLst>
        </pc:cxnChg>
        <pc:cxnChg chg="add del">
          <ac:chgData name="Rojesh Dhakal" userId="8f97a48fc7a11475" providerId="LiveId" clId="{C1D3D9DA-E078-4B6F-951D-A7F270162188}" dt="2023-02-13T07:08:18.263" v="14" actId="26606"/>
          <ac:cxnSpMkLst>
            <pc:docMk/>
            <pc:sldMk cId="360148061" sldId="256"/>
            <ac:cxnSpMk id="276" creationId="{77840D46-2735-4D7E-BDDE-27D90874708B}"/>
          </ac:cxnSpMkLst>
        </pc:cxnChg>
      </pc:sldChg>
      <pc:sldChg chg="addSp delSp modSp mod delDesignElem">
        <pc:chgData name="Rojesh Dhakal" userId="8f97a48fc7a11475" providerId="LiveId" clId="{C1D3D9DA-E078-4B6F-951D-A7F270162188}" dt="2023-02-18T00:35:34.432" v="3306" actId="20577"/>
        <pc:sldMkLst>
          <pc:docMk/>
          <pc:sldMk cId="792586494" sldId="257"/>
        </pc:sldMkLst>
        <pc:spChg chg="mod">
          <ac:chgData name="Rojesh Dhakal" userId="8f97a48fc7a11475" providerId="LiveId" clId="{C1D3D9DA-E078-4B6F-951D-A7F270162188}" dt="2023-02-16T09:29:15.320" v="3017"/>
          <ac:spMkLst>
            <pc:docMk/>
            <pc:sldMk cId="792586494" sldId="257"/>
            <ac:spMk id="2" creationId="{A91D92F9-C3B7-7639-F019-DFE9F525EE57}"/>
          </ac:spMkLst>
        </pc:spChg>
        <pc:spChg chg="mod">
          <ac:chgData name="Rojesh Dhakal" userId="8f97a48fc7a11475" providerId="LiveId" clId="{C1D3D9DA-E078-4B6F-951D-A7F270162188}" dt="2023-02-18T00:35:34.432" v="3306" actId="20577"/>
          <ac:spMkLst>
            <pc:docMk/>
            <pc:sldMk cId="792586494" sldId="257"/>
            <ac:spMk id="3" creationId="{9370A78B-F1BC-98B9-E7F0-6EA2B56328CB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792586494" sldId="257"/>
            <ac:spMk id="17" creationId="{5EB8E3BF-F464-4900-8994-851061A9AD60}"/>
          </ac:spMkLst>
        </pc:spChg>
        <pc:cxnChg chg="add del">
          <ac:chgData name="Rojesh Dhakal" userId="8f97a48fc7a11475" providerId="LiveId" clId="{C1D3D9DA-E078-4B6F-951D-A7F270162188}" dt="2023-02-16T09:29:15.320" v="3017"/>
          <ac:cxnSpMkLst>
            <pc:docMk/>
            <pc:sldMk cId="792586494" sldId="257"/>
            <ac:cxnSpMk id="22" creationId="{8E0602D6-3A81-42F8-AE67-1BAAFC967CB0}"/>
          </ac:cxnSpMkLst>
        </pc:cxnChg>
      </pc:sldChg>
      <pc:sldChg chg="addSp delSp modSp mod">
        <pc:chgData name="Rojesh Dhakal" userId="8f97a48fc7a11475" providerId="LiveId" clId="{C1D3D9DA-E078-4B6F-951D-A7F270162188}" dt="2023-02-17T06:18:10.409" v="3291" actId="313"/>
        <pc:sldMkLst>
          <pc:docMk/>
          <pc:sldMk cId="424570133" sldId="258"/>
        </pc:sldMkLst>
        <pc:spChg chg="mod">
          <ac:chgData name="Rojesh Dhakal" userId="8f97a48fc7a11475" providerId="LiveId" clId="{C1D3D9DA-E078-4B6F-951D-A7F270162188}" dt="2023-02-16T09:29:15.320" v="3017"/>
          <ac:spMkLst>
            <pc:docMk/>
            <pc:sldMk cId="424570133" sldId="258"/>
            <ac:spMk id="2" creationId="{FDA80FF8-DC4A-9335-28AB-1A999C502ADF}"/>
          </ac:spMkLst>
        </pc:spChg>
        <pc:spChg chg="del mod">
          <ac:chgData name="Rojesh Dhakal" userId="8f97a48fc7a11475" providerId="LiveId" clId="{C1D3D9DA-E078-4B6F-951D-A7F270162188}" dt="2023-02-13T07:25:03.420" v="323" actId="26606"/>
          <ac:spMkLst>
            <pc:docMk/>
            <pc:sldMk cId="424570133" sldId="258"/>
            <ac:spMk id="3" creationId="{8DE7D01D-839E-8DD6-0FEB-2EEA871DCAF0}"/>
          </ac:spMkLst>
        </pc:spChg>
        <pc:spChg chg="add del">
          <ac:chgData name="Rojesh Dhakal" userId="8f97a48fc7a11475" providerId="LiveId" clId="{C1D3D9DA-E078-4B6F-951D-A7F270162188}" dt="2023-02-13T07:21:47.599" v="138" actId="26606"/>
          <ac:spMkLst>
            <pc:docMk/>
            <pc:sldMk cId="424570133" sldId="258"/>
            <ac:spMk id="16" creationId="{C8BABCA7-C1E0-41BA-A822-5F61251AA6A4}"/>
          </ac:spMkLst>
        </pc:spChg>
        <pc:spChg chg="add del">
          <ac:chgData name="Rojesh Dhakal" userId="8f97a48fc7a11475" providerId="LiveId" clId="{C1D3D9DA-E078-4B6F-951D-A7F270162188}" dt="2023-02-13T07:21:45.190" v="135" actId="26606"/>
          <ac:spMkLst>
            <pc:docMk/>
            <pc:sldMk cId="424570133" sldId="258"/>
            <ac:spMk id="34" creationId="{DC878D9A-77BE-4701-AE3D-EEFC53CD50BC}"/>
          </ac:spMkLst>
        </pc:spChg>
        <pc:spChg chg="add del">
          <ac:chgData name="Rojesh Dhakal" userId="8f97a48fc7a11475" providerId="LiveId" clId="{C1D3D9DA-E078-4B6F-951D-A7F270162188}" dt="2023-02-13T07:21:45.190" v="135" actId="26606"/>
          <ac:spMkLst>
            <pc:docMk/>
            <pc:sldMk cId="424570133" sldId="258"/>
            <ac:spMk id="36" creationId="{F643BE08-0ED1-4B73-AC6D-B7E26A59CDAA}"/>
          </ac:spMkLst>
        </pc:spChg>
        <pc:spChg chg="add del">
          <ac:chgData name="Rojesh Dhakal" userId="8f97a48fc7a11475" providerId="LiveId" clId="{C1D3D9DA-E078-4B6F-951D-A7F270162188}" dt="2023-02-13T07:21:45.190" v="135" actId="26606"/>
          <ac:spMkLst>
            <pc:docMk/>
            <pc:sldMk cId="424570133" sldId="258"/>
            <ac:spMk id="38" creationId="{956B2094-7FC0-45FC-BFED-3CB88CEE63F5}"/>
          </ac:spMkLst>
        </pc:spChg>
        <pc:spChg chg="add del">
          <ac:chgData name="Rojesh Dhakal" userId="8f97a48fc7a11475" providerId="LiveId" clId="{C1D3D9DA-E078-4B6F-951D-A7F270162188}" dt="2023-02-13T07:21:45.190" v="135" actId="26606"/>
          <ac:spMkLst>
            <pc:docMk/>
            <pc:sldMk cId="424570133" sldId="258"/>
            <ac:spMk id="40" creationId="{07A4B640-BB7F-4272-A710-068DBA9F9A6E}"/>
          </ac:spMkLst>
        </pc:spChg>
        <pc:spChg chg="add del">
          <ac:chgData name="Rojesh Dhakal" userId="8f97a48fc7a11475" providerId="LiveId" clId="{C1D3D9DA-E078-4B6F-951D-A7F270162188}" dt="2023-02-13T07:21:47.588" v="137" actId="26606"/>
          <ac:spMkLst>
            <pc:docMk/>
            <pc:sldMk cId="424570133" sldId="258"/>
            <ac:spMk id="44" creationId="{575E71FA-50BD-43F8-8C98-04339283A93D}"/>
          </ac:spMkLst>
        </pc:spChg>
        <pc:spChg chg="add del">
          <ac:chgData name="Rojesh Dhakal" userId="8f97a48fc7a11475" providerId="LiveId" clId="{C1D3D9DA-E078-4B6F-951D-A7F270162188}" dt="2023-02-13T07:21:47.588" v="137" actId="26606"/>
          <ac:spMkLst>
            <pc:docMk/>
            <pc:sldMk cId="424570133" sldId="258"/>
            <ac:spMk id="52" creationId="{E89B1776-F953-4C0F-8E85-E9C66B1EF003}"/>
          </ac:spMkLst>
        </pc:spChg>
        <pc:spChg chg="add del">
          <ac:chgData name="Rojesh Dhakal" userId="8f97a48fc7a11475" providerId="LiveId" clId="{C1D3D9DA-E078-4B6F-951D-A7F270162188}" dt="2023-02-13T07:25:03.420" v="323" actId="26606"/>
          <ac:spMkLst>
            <pc:docMk/>
            <pc:sldMk cId="424570133" sldId="258"/>
            <ac:spMk id="56" creationId="{DC878D9A-77BE-4701-AE3D-EEFC53CD50BC}"/>
          </ac:spMkLst>
        </pc:spChg>
        <pc:spChg chg="add del">
          <ac:chgData name="Rojesh Dhakal" userId="8f97a48fc7a11475" providerId="LiveId" clId="{C1D3D9DA-E078-4B6F-951D-A7F270162188}" dt="2023-02-13T07:25:03.420" v="323" actId="26606"/>
          <ac:spMkLst>
            <pc:docMk/>
            <pc:sldMk cId="424570133" sldId="258"/>
            <ac:spMk id="57" creationId="{F643BE08-0ED1-4B73-AC6D-B7E26A59CDAA}"/>
          </ac:spMkLst>
        </pc:spChg>
        <pc:spChg chg="add del">
          <ac:chgData name="Rojesh Dhakal" userId="8f97a48fc7a11475" providerId="LiveId" clId="{C1D3D9DA-E078-4B6F-951D-A7F270162188}" dt="2023-02-13T07:25:03.420" v="323" actId="26606"/>
          <ac:spMkLst>
            <pc:docMk/>
            <pc:sldMk cId="424570133" sldId="258"/>
            <ac:spMk id="58" creationId="{956B2094-7FC0-45FC-BFED-3CB88CEE63F5}"/>
          </ac:spMkLst>
        </pc:spChg>
        <pc:spChg chg="add del">
          <ac:chgData name="Rojesh Dhakal" userId="8f97a48fc7a11475" providerId="LiveId" clId="{C1D3D9DA-E078-4B6F-951D-A7F270162188}" dt="2023-02-13T07:25:03.420" v="323" actId="26606"/>
          <ac:spMkLst>
            <pc:docMk/>
            <pc:sldMk cId="424570133" sldId="258"/>
            <ac:spMk id="59" creationId="{07A4B640-BB7F-4272-A710-068DBA9F9A6E}"/>
          </ac:spMkLst>
        </pc:spChg>
        <pc:grpChg chg="add del">
          <ac:chgData name="Rojesh Dhakal" userId="8f97a48fc7a11475" providerId="LiveId" clId="{C1D3D9DA-E078-4B6F-951D-A7F270162188}" dt="2023-02-13T07:21:47.599" v="138" actId="26606"/>
          <ac:grpSpMkLst>
            <pc:docMk/>
            <pc:sldMk cId="424570133" sldId="258"/>
            <ac:grpSpMk id="8" creationId="{7575D7A7-3C36-4508-9BC6-70A93BD3C438}"/>
          </ac:grpSpMkLst>
        </pc:grpChg>
        <pc:grpChg chg="add del">
          <ac:chgData name="Rojesh Dhakal" userId="8f97a48fc7a11475" providerId="LiveId" clId="{C1D3D9DA-E078-4B6F-951D-A7F270162188}" dt="2023-02-13T07:21:47.599" v="138" actId="26606"/>
          <ac:grpSpMkLst>
            <pc:docMk/>
            <pc:sldMk cId="424570133" sldId="258"/>
            <ac:grpSpMk id="18" creationId="{2E5D6EB5-6FDB-477A-98F5-7409CD53754D}"/>
          </ac:grpSpMkLst>
        </pc:grpChg>
        <pc:grpChg chg="add del">
          <ac:chgData name="Rojesh Dhakal" userId="8f97a48fc7a11475" providerId="LiveId" clId="{C1D3D9DA-E078-4B6F-951D-A7F270162188}" dt="2023-02-13T07:21:47.588" v="137" actId="26606"/>
          <ac:grpSpMkLst>
            <pc:docMk/>
            <pc:sldMk cId="424570133" sldId="258"/>
            <ac:grpSpMk id="43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3T07:21:47.588" v="137" actId="26606"/>
          <ac:grpSpMkLst>
            <pc:docMk/>
            <pc:sldMk cId="424570133" sldId="258"/>
            <ac:grpSpMk id="46" creationId="{CF1AA7F6-A589-4BC8-BC72-2CA6DC908398}"/>
          </ac:grpSpMkLst>
        </pc:grpChg>
        <pc:graphicFrameChg chg="add mod">
          <ac:chgData name="Rojesh Dhakal" userId="8f97a48fc7a11475" providerId="LiveId" clId="{C1D3D9DA-E078-4B6F-951D-A7F270162188}" dt="2023-02-17T06:18:10.409" v="3291" actId="313"/>
          <ac:graphicFrameMkLst>
            <pc:docMk/>
            <pc:sldMk cId="424570133" sldId="258"/>
            <ac:graphicFrameMk id="61" creationId="{AD0AFD8F-DF3A-7D47-2D62-0AAF63BFC4B5}"/>
          </ac:graphicFrameMkLst>
        </pc:graphicFrameChg>
        <pc:picChg chg="add del">
          <ac:chgData name="Rojesh Dhakal" userId="8f97a48fc7a11475" providerId="LiveId" clId="{C1D3D9DA-E078-4B6F-951D-A7F270162188}" dt="2023-02-13T07:21:47.588" v="137" actId="26606"/>
          <ac:picMkLst>
            <pc:docMk/>
            <pc:sldMk cId="424570133" sldId="258"/>
            <ac:picMk id="33" creationId="{C7720815-CAEF-E7A4-2899-8DA41BEA22B8}"/>
          </ac:picMkLst>
        </pc:picChg>
        <pc:cxnChg chg="add del">
          <ac:chgData name="Rojesh Dhakal" userId="8f97a48fc7a11475" providerId="LiveId" clId="{C1D3D9DA-E078-4B6F-951D-A7F270162188}" dt="2023-02-13T07:21:47.599" v="138" actId="26606"/>
          <ac:cxnSpMkLst>
            <pc:docMk/>
            <pc:sldMk cId="424570133" sldId="258"/>
            <ac:cxnSpMk id="14" creationId="{AE446D0E-6531-40B7-A182-FB8602439777}"/>
          </ac:cxnSpMkLst>
        </pc:cxnChg>
        <pc:cxnChg chg="add del">
          <ac:chgData name="Rojesh Dhakal" userId="8f97a48fc7a11475" providerId="LiveId" clId="{C1D3D9DA-E078-4B6F-951D-A7F270162188}" dt="2023-02-13T07:21:47.599" v="138" actId="26606"/>
          <ac:cxnSpMkLst>
            <pc:docMk/>
            <pc:sldMk cId="424570133" sldId="258"/>
            <ac:cxnSpMk id="24" creationId="{889FB2CC-C7A1-4A53-A088-636FB487FE67}"/>
          </ac:cxnSpMkLst>
        </pc:cxnChg>
        <pc:cxnChg chg="add del">
          <ac:chgData name="Rojesh Dhakal" userId="8f97a48fc7a11475" providerId="LiveId" clId="{C1D3D9DA-E078-4B6F-951D-A7F270162188}" dt="2023-02-13T07:21:47.588" v="137" actId="26606"/>
          <ac:cxnSpMkLst>
            <pc:docMk/>
            <pc:sldMk cId="424570133" sldId="258"/>
            <ac:cxnSpMk id="42" creationId="{20742BC3-654B-4E41-9A6A-73A42E477639}"/>
          </ac:cxnSpMkLst>
        </pc:cxnChg>
        <pc:cxnChg chg="add del">
          <ac:chgData name="Rojesh Dhakal" userId="8f97a48fc7a11475" providerId="LiveId" clId="{C1D3D9DA-E078-4B6F-951D-A7F270162188}" dt="2023-02-13T07:21:47.588" v="137" actId="26606"/>
          <ac:cxnSpMkLst>
            <pc:docMk/>
            <pc:sldMk cId="424570133" sldId="258"/>
            <ac:cxnSpMk id="54" creationId="{997356D0-D934-42B9-8291-DF34A3AC0CFE}"/>
          </ac:cxnSpMkLst>
        </pc:cxnChg>
      </pc:sldChg>
      <pc:sldChg chg="addSp modSp new mod modAnim">
        <pc:chgData name="Rojesh Dhakal" userId="8f97a48fc7a11475" providerId="LiveId" clId="{C1D3D9DA-E078-4B6F-951D-A7F270162188}" dt="2023-02-13T07:16:39.256" v="132" actId="14861"/>
        <pc:sldMkLst>
          <pc:docMk/>
          <pc:sldMk cId="752772200" sldId="259"/>
        </pc:sldMkLst>
        <pc:spChg chg="add mod">
          <ac:chgData name="Rojesh Dhakal" userId="8f97a48fc7a11475" providerId="LiveId" clId="{C1D3D9DA-E078-4B6F-951D-A7F270162188}" dt="2023-02-13T07:16:39.256" v="132" actId="14861"/>
          <ac:spMkLst>
            <pc:docMk/>
            <pc:sldMk cId="752772200" sldId="259"/>
            <ac:spMk id="4" creationId="{1F8383D3-B661-42D5-4BEA-CA178B7E1454}"/>
          </ac:spMkLst>
        </pc:spChg>
        <pc:picChg chg="add mod">
          <ac:chgData name="Rojesh Dhakal" userId="8f97a48fc7a11475" providerId="LiveId" clId="{C1D3D9DA-E078-4B6F-951D-A7F270162188}" dt="2023-02-13T07:16:06.831" v="122" actId="931"/>
          <ac:picMkLst>
            <pc:docMk/>
            <pc:sldMk cId="752772200" sldId="259"/>
            <ac:picMk id="3" creationId="{B0773798-A578-B49A-6810-5F24A0D3E534}"/>
          </ac:picMkLst>
        </pc:picChg>
      </pc:sldChg>
      <pc:sldChg chg="addSp delSp modSp new mod setBg setClrOvrMap">
        <pc:chgData name="Rojesh Dhakal" userId="8f97a48fc7a11475" providerId="LiveId" clId="{C1D3D9DA-E078-4B6F-951D-A7F270162188}" dt="2023-02-16T09:29:15.320" v="3017"/>
        <pc:sldMkLst>
          <pc:docMk/>
          <pc:sldMk cId="3331699735" sldId="260"/>
        </pc:sldMkLst>
        <pc:spChg chg="mod">
          <ac:chgData name="Rojesh Dhakal" userId="8f97a48fc7a11475" providerId="LiveId" clId="{C1D3D9DA-E078-4B6F-951D-A7F270162188}" dt="2023-02-16T09:29:15.320" v="3017"/>
          <ac:spMkLst>
            <pc:docMk/>
            <pc:sldMk cId="3331699735" sldId="260"/>
            <ac:spMk id="2" creationId="{B28EAC77-D5AD-F7A4-CBBD-887B672063A2}"/>
          </ac:spMkLst>
        </pc:spChg>
        <pc:spChg chg="add del mod">
          <ac:chgData name="Rojesh Dhakal" userId="8f97a48fc7a11475" providerId="LiveId" clId="{C1D3D9DA-E078-4B6F-951D-A7F270162188}" dt="2023-02-13T07:44:55.167" v="462" actId="26606"/>
          <ac:spMkLst>
            <pc:docMk/>
            <pc:sldMk cId="3331699735" sldId="260"/>
            <ac:spMk id="3" creationId="{9430259F-A06F-F9EA-DA31-46EBFF8D60E2}"/>
          </ac:spMkLst>
        </pc:spChg>
        <pc:spChg chg="add del">
          <ac:chgData name="Rojesh Dhakal" userId="8f97a48fc7a11475" providerId="LiveId" clId="{C1D3D9DA-E078-4B6F-951D-A7F270162188}" dt="2023-02-13T07:43:18.562" v="426" actId="26606"/>
          <ac:spMkLst>
            <pc:docMk/>
            <pc:sldMk cId="3331699735" sldId="260"/>
            <ac:spMk id="9" creationId="{52BE4420-3B5F-4549-8B4A-77855B8215EC}"/>
          </ac:spMkLst>
        </pc:spChg>
        <pc:spChg chg="add del">
          <ac:chgData name="Rojesh Dhakal" userId="8f97a48fc7a11475" providerId="LiveId" clId="{C1D3D9DA-E078-4B6F-951D-A7F270162188}" dt="2023-02-13T07:43:18.562" v="426" actId="26606"/>
          <ac:spMkLst>
            <pc:docMk/>
            <pc:sldMk cId="3331699735" sldId="260"/>
            <ac:spMk id="11" creationId="{A75876F6-95D4-48CB-8E3E-4401A96E25A4}"/>
          </ac:spMkLst>
        </pc:spChg>
        <pc:spChg chg="add del">
          <ac:chgData name="Rojesh Dhakal" userId="8f97a48fc7a11475" providerId="LiveId" clId="{C1D3D9DA-E078-4B6F-951D-A7F270162188}" dt="2023-02-13T07:43:18.562" v="426" actId="26606"/>
          <ac:spMkLst>
            <pc:docMk/>
            <pc:sldMk cId="3331699735" sldId="260"/>
            <ac:spMk id="13" creationId="{D1B84719-90BB-4D0C-92D8-61DC5512B34B}"/>
          </ac:spMkLst>
        </pc:spChg>
        <pc:spChg chg="add del">
          <ac:chgData name="Rojesh Dhakal" userId="8f97a48fc7a11475" providerId="LiveId" clId="{C1D3D9DA-E078-4B6F-951D-A7F270162188}" dt="2023-02-13T07:43:18.562" v="426" actId="26606"/>
          <ac:spMkLst>
            <pc:docMk/>
            <pc:sldMk cId="3331699735" sldId="260"/>
            <ac:spMk id="15" creationId="{7B407EC4-5D16-4845-9840-4E28622B6568}"/>
          </ac:spMkLst>
        </pc:spChg>
        <pc:spChg chg="add del">
          <ac:chgData name="Rojesh Dhakal" userId="8f97a48fc7a11475" providerId="LiveId" clId="{C1D3D9DA-E078-4B6F-951D-A7F270162188}" dt="2023-02-13T07:44:42.676" v="459" actId="26606"/>
          <ac:spMkLst>
            <pc:docMk/>
            <pc:sldMk cId="3331699735" sldId="260"/>
            <ac:spMk id="19" creationId="{5EB8E3BF-F464-4900-8994-851061A9AD60}"/>
          </ac:spMkLst>
        </pc:spChg>
        <pc:spChg chg="add del mod">
          <ac:chgData name="Rojesh Dhakal" userId="8f97a48fc7a11475" providerId="LiveId" clId="{C1D3D9DA-E078-4B6F-951D-A7F270162188}" dt="2023-02-13T07:44:42.676" v="459" actId="26606"/>
          <ac:spMkLst>
            <pc:docMk/>
            <pc:sldMk cId="3331699735" sldId="260"/>
            <ac:spMk id="22" creationId="{9430259F-A06F-F9EA-DA31-46EBFF8D60E2}"/>
          </ac:spMkLst>
        </pc:spChg>
        <pc:graphicFrameChg chg="add del mod">
          <ac:chgData name="Rojesh Dhakal" userId="8f97a48fc7a11475" providerId="LiveId" clId="{C1D3D9DA-E078-4B6F-951D-A7F270162188}" dt="2023-02-13T07:42:49.470" v="419" actId="26606"/>
          <ac:graphicFrameMkLst>
            <pc:docMk/>
            <pc:sldMk cId="3331699735" sldId="260"/>
            <ac:graphicFrameMk id="5" creationId="{536FACE2-D211-7B7A-FE2C-6E66FBD33F81}"/>
          </ac:graphicFrameMkLst>
        </pc:graphicFrameChg>
        <pc:graphicFrameChg chg="add del">
          <ac:chgData name="Rojesh Dhakal" userId="8f97a48fc7a11475" providerId="LiveId" clId="{C1D3D9DA-E078-4B6F-951D-A7F270162188}" dt="2023-02-13T07:43:14.462" v="424" actId="26606"/>
          <ac:graphicFrameMkLst>
            <pc:docMk/>
            <pc:sldMk cId="3331699735" sldId="260"/>
            <ac:graphicFrameMk id="6" creationId="{D2BC879A-618B-1EF0-E46D-69BF572D3F4A}"/>
          </ac:graphicFrameMkLst>
        </pc:graphicFrameChg>
        <pc:graphicFrameChg chg="add mod">
          <ac:chgData name="Rojesh Dhakal" userId="8f97a48fc7a11475" providerId="LiveId" clId="{C1D3D9DA-E078-4B6F-951D-A7F270162188}" dt="2023-02-16T09:18:14.700" v="2753" actId="20577"/>
          <ac:graphicFrameMkLst>
            <pc:docMk/>
            <pc:sldMk cId="3331699735" sldId="260"/>
            <ac:graphicFrameMk id="7" creationId="{EFEB7409-F091-27EC-7D36-0C8BD6A6F422}"/>
          </ac:graphicFrameMkLst>
        </pc:graphicFrameChg>
        <pc:graphicFrameChg chg="add del">
          <ac:chgData name="Rojesh Dhakal" userId="8f97a48fc7a11475" providerId="LiveId" clId="{C1D3D9DA-E078-4B6F-951D-A7F270162188}" dt="2023-02-13T07:43:18.562" v="426" actId="26606"/>
          <ac:graphicFrameMkLst>
            <pc:docMk/>
            <pc:sldMk cId="3331699735" sldId="260"/>
            <ac:graphicFrameMk id="8" creationId="{0FD027F7-E75E-B0FA-AAEC-98EF3DB6C4A0}"/>
          </ac:graphicFrameMkLst>
        </pc:graphicFrameChg>
        <pc:graphicFrameChg chg="add del">
          <ac:chgData name="Rojesh Dhakal" userId="8f97a48fc7a11475" providerId="LiveId" clId="{C1D3D9DA-E078-4B6F-951D-A7F270162188}" dt="2023-02-13T07:43:51.172" v="428" actId="26606"/>
          <ac:graphicFrameMkLst>
            <pc:docMk/>
            <pc:sldMk cId="3331699735" sldId="260"/>
            <ac:graphicFrameMk id="17" creationId="{D2BC879A-618B-1EF0-E46D-69BF572D3F4A}"/>
          </ac:graphicFrameMkLst>
        </pc:graphicFrameChg>
        <pc:graphicFrameChg chg="add del">
          <ac:chgData name="Rojesh Dhakal" userId="8f97a48fc7a11475" providerId="LiveId" clId="{C1D3D9DA-E078-4B6F-951D-A7F270162188}" dt="2023-02-13T07:44:39.007" v="454" actId="26606"/>
          <ac:graphicFrameMkLst>
            <pc:docMk/>
            <pc:sldMk cId="3331699735" sldId="260"/>
            <ac:graphicFrameMk id="24" creationId="{452F662C-5D9A-68CE-4F09-6ED275556272}"/>
          </ac:graphicFrameMkLst>
        </pc:graphicFrameChg>
        <pc:picChg chg="add del">
          <ac:chgData name="Rojesh Dhakal" userId="8f97a48fc7a11475" providerId="LiveId" clId="{C1D3D9DA-E078-4B6F-951D-A7F270162188}" dt="2023-02-13T07:44:42.676" v="459" actId="26606"/>
          <ac:picMkLst>
            <pc:docMk/>
            <pc:sldMk cId="3331699735" sldId="260"/>
            <ac:picMk id="20" creationId="{D5038CBC-4A52-4198-9EEE-6EC2617C3F68}"/>
          </ac:picMkLst>
        </pc:picChg>
        <pc:cxnChg chg="add del">
          <ac:chgData name="Rojesh Dhakal" userId="8f97a48fc7a11475" providerId="LiveId" clId="{C1D3D9DA-E078-4B6F-951D-A7F270162188}" dt="2023-02-13T07:44:42.676" v="459" actId="26606"/>
          <ac:cxnSpMkLst>
            <pc:docMk/>
            <pc:sldMk cId="3331699735" sldId="260"/>
            <ac:cxnSpMk id="21" creationId="{8E0602D6-3A81-42F8-AE67-1BAAFC967CB0}"/>
          </ac:cxnSpMkLst>
        </pc:cxnChg>
      </pc:sldChg>
      <pc:sldChg chg="addSp delSp modSp new mod setBg setClrOvrMap delDesignElem">
        <pc:chgData name="Rojesh Dhakal" userId="8f97a48fc7a11475" providerId="LiveId" clId="{C1D3D9DA-E078-4B6F-951D-A7F270162188}" dt="2023-02-16T09:29:15.320" v="3017"/>
        <pc:sldMkLst>
          <pc:docMk/>
          <pc:sldMk cId="2277915943" sldId="261"/>
        </pc:sldMkLst>
        <pc:spChg chg="mod">
          <ac:chgData name="Rojesh Dhakal" userId="8f97a48fc7a11475" providerId="LiveId" clId="{C1D3D9DA-E078-4B6F-951D-A7F270162188}" dt="2023-02-16T09:29:15.320" v="3017"/>
          <ac:spMkLst>
            <pc:docMk/>
            <pc:sldMk cId="2277915943" sldId="261"/>
            <ac:spMk id="2" creationId="{CFC137CB-BE39-0917-3030-ED29BAB97414}"/>
          </ac:spMkLst>
        </pc:spChg>
        <pc:spChg chg="add del mod">
          <ac:chgData name="Rojesh Dhakal" userId="8f97a48fc7a11475" providerId="LiveId" clId="{C1D3D9DA-E078-4B6F-951D-A7F270162188}" dt="2023-02-13T07:50:30.508" v="563" actId="26606"/>
          <ac:spMkLst>
            <pc:docMk/>
            <pc:sldMk cId="2277915943" sldId="261"/>
            <ac:spMk id="3" creationId="{04095478-0CC6-9608-568B-202A9DD3734D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2277915943" sldId="261"/>
            <ac:spMk id="8" creationId="{0B78BE18-6882-4FAA-BC8C-CA216E963816}"/>
          </ac:spMkLst>
        </pc:spChg>
        <pc:spChg chg="add del">
          <ac:chgData name="Rojesh Dhakal" userId="8f97a48fc7a11475" providerId="LiveId" clId="{C1D3D9DA-E078-4B6F-951D-A7F270162188}" dt="2023-02-13T07:49:10.635" v="482" actId="26606"/>
          <ac:spMkLst>
            <pc:docMk/>
            <pc:sldMk cId="2277915943" sldId="261"/>
            <ac:spMk id="9" creationId="{95224A92-B71D-4244-9CEE-E80F9BD118DF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2277915943" sldId="261"/>
            <ac:spMk id="10" creationId="{1A34F12D-8C0F-46CA-9F4A-D56193C37E3A}"/>
          </ac:spMkLst>
        </pc:spChg>
        <pc:spChg chg="add del">
          <ac:chgData name="Rojesh Dhakal" userId="8f97a48fc7a11475" providerId="LiveId" clId="{C1D3D9DA-E078-4B6F-951D-A7F270162188}" dt="2023-02-13T07:49:10.635" v="482" actId="26606"/>
          <ac:spMkLst>
            <pc:docMk/>
            <pc:sldMk cId="2277915943" sldId="261"/>
            <ac:spMk id="11" creationId="{9069A319-3937-4297-B7D8-6745097B90D2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2277915943" sldId="261"/>
            <ac:spMk id="12" creationId="{F3838012-22B6-4303-8F29-04E1419B3A57}"/>
          </ac:spMkLst>
        </pc:spChg>
        <pc:spChg chg="add del">
          <ac:chgData name="Rojesh Dhakal" userId="8f97a48fc7a11475" providerId="LiveId" clId="{C1D3D9DA-E078-4B6F-951D-A7F270162188}" dt="2023-02-13T07:49:10.635" v="482" actId="26606"/>
          <ac:spMkLst>
            <pc:docMk/>
            <pc:sldMk cId="2277915943" sldId="261"/>
            <ac:spMk id="13" creationId="{F3FDFE78-2422-40CD-BC53-9E0C459C9D9F}"/>
          </ac:spMkLst>
        </pc:spChg>
        <pc:spChg chg="add del">
          <ac:chgData name="Rojesh Dhakal" userId="8f97a48fc7a11475" providerId="LiveId" clId="{C1D3D9DA-E078-4B6F-951D-A7F270162188}" dt="2023-02-13T07:49:10.635" v="482" actId="26606"/>
          <ac:spMkLst>
            <pc:docMk/>
            <pc:sldMk cId="2277915943" sldId="261"/>
            <ac:spMk id="15" creationId="{A97E302E-4D34-42E4-94A8-4FC0AF572FEB}"/>
          </ac:spMkLst>
        </pc:spChg>
        <pc:grpChg chg="add del">
          <ac:chgData name="Rojesh Dhakal" userId="8f97a48fc7a11475" providerId="LiveId" clId="{C1D3D9DA-E078-4B6F-951D-A7F270162188}" dt="2023-02-16T09:29:15.320" v="3017"/>
          <ac:grpSpMkLst>
            <pc:docMk/>
            <pc:sldMk cId="2277915943" sldId="261"/>
            <ac:grpSpMk id="19" creationId="{F03F5A17-2CE9-4ADD-9FAF-C1A0BB39CD0A}"/>
          </ac:grpSpMkLst>
        </pc:grpChg>
        <pc:graphicFrameChg chg="add del">
          <ac:chgData name="Rojesh Dhakal" userId="8f97a48fc7a11475" providerId="LiveId" clId="{C1D3D9DA-E078-4B6F-951D-A7F270162188}" dt="2023-02-13T07:49:10.635" v="482" actId="26606"/>
          <ac:graphicFrameMkLst>
            <pc:docMk/>
            <pc:sldMk cId="2277915943" sldId="261"/>
            <ac:graphicFrameMk id="5" creationId="{A6910F23-86DF-E341-D935-042AC70C1CE2}"/>
          </ac:graphicFrameMkLst>
        </pc:graphicFrameChg>
        <pc:graphicFrameChg chg="add mod modGraphic">
          <ac:chgData name="Rojesh Dhakal" userId="8f97a48fc7a11475" providerId="LiveId" clId="{C1D3D9DA-E078-4B6F-951D-A7F270162188}" dt="2023-02-13T07:59:09.886" v="577" actId="26606"/>
          <ac:graphicFrameMkLst>
            <pc:docMk/>
            <pc:sldMk cId="2277915943" sldId="261"/>
            <ac:graphicFrameMk id="6" creationId="{E5B9A0EF-BC06-D892-EB3A-03E422046092}"/>
          </ac:graphicFrameMkLst>
        </pc:graphicFrameChg>
        <pc:cxnChg chg="add del mod">
          <ac:chgData name="Rojesh Dhakal" userId="8f97a48fc7a11475" providerId="LiveId" clId="{C1D3D9DA-E078-4B6F-951D-A7F270162188}" dt="2023-02-13T07:59:02.992" v="575" actId="478"/>
          <ac:cxnSpMkLst>
            <pc:docMk/>
            <pc:sldMk cId="2277915943" sldId="261"/>
            <ac:cxnSpMk id="7" creationId="{158BF02F-B429-4606-2269-95BD2CF8A077}"/>
          </ac:cxnSpMkLst>
        </pc:cxnChg>
        <pc:cxnChg chg="add del mod">
          <ac:chgData name="Rojesh Dhakal" userId="8f97a48fc7a11475" providerId="LiveId" clId="{C1D3D9DA-E078-4B6F-951D-A7F270162188}" dt="2023-02-13T07:59:01.168" v="574" actId="478"/>
          <ac:cxnSpMkLst>
            <pc:docMk/>
            <pc:sldMk cId="2277915943" sldId="261"/>
            <ac:cxnSpMk id="14" creationId="{7ADDD840-56BB-6A09-BBB5-F7BC322D5E62}"/>
          </ac:cxnSpMkLst>
        </pc:cxnChg>
        <pc:cxnChg chg="add del">
          <ac:chgData name="Rojesh Dhakal" userId="8f97a48fc7a11475" providerId="LiveId" clId="{C1D3D9DA-E078-4B6F-951D-A7F270162188}" dt="2023-02-16T09:29:15.320" v="3017"/>
          <ac:cxnSpMkLst>
            <pc:docMk/>
            <pc:sldMk cId="2277915943" sldId="261"/>
            <ac:cxnSpMk id="17" creationId="{AB061FF5-9F81-427C-8DA5-3989395517FB}"/>
          </ac:cxnSpMkLst>
        </pc:cxnChg>
      </pc:sldChg>
      <pc:sldChg chg="addSp delSp modSp new del mod">
        <pc:chgData name="Rojesh Dhakal" userId="8f97a48fc7a11475" providerId="LiveId" clId="{C1D3D9DA-E078-4B6F-951D-A7F270162188}" dt="2023-02-13T08:27:29.376" v="639" actId="47"/>
        <pc:sldMkLst>
          <pc:docMk/>
          <pc:sldMk cId="1740674136" sldId="262"/>
        </pc:sldMkLst>
        <pc:spChg chg="mod">
          <ac:chgData name="Rojesh Dhakal" userId="8f97a48fc7a11475" providerId="LiveId" clId="{C1D3D9DA-E078-4B6F-951D-A7F270162188}" dt="2023-02-13T08:06:36.268" v="635" actId="20577"/>
          <ac:spMkLst>
            <pc:docMk/>
            <pc:sldMk cId="1740674136" sldId="262"/>
            <ac:spMk id="2" creationId="{3E6A4501-E2DA-56DC-234D-25053A9455C9}"/>
          </ac:spMkLst>
        </pc:spChg>
        <pc:spChg chg="del">
          <ac:chgData name="Rojesh Dhakal" userId="8f97a48fc7a11475" providerId="LiveId" clId="{C1D3D9DA-E078-4B6F-951D-A7F270162188}" dt="2023-02-13T08:27:16.032" v="636" actId="931"/>
          <ac:spMkLst>
            <pc:docMk/>
            <pc:sldMk cId="1740674136" sldId="262"/>
            <ac:spMk id="3" creationId="{4D00622A-ABFF-DF87-8C3A-0FD5DE133A93}"/>
          </ac:spMkLst>
        </pc:spChg>
        <pc:picChg chg="add mod">
          <ac:chgData name="Rojesh Dhakal" userId="8f97a48fc7a11475" providerId="LiveId" clId="{C1D3D9DA-E078-4B6F-951D-A7F270162188}" dt="2023-02-13T08:27:18.728" v="638" actId="962"/>
          <ac:picMkLst>
            <pc:docMk/>
            <pc:sldMk cId="1740674136" sldId="262"/>
            <ac:picMk id="5" creationId="{015ED08A-CAC7-5DDF-393E-53A569F497CF}"/>
          </ac:picMkLst>
        </pc:picChg>
      </pc:sldChg>
      <pc:sldChg chg="new del">
        <pc:chgData name="Rojesh Dhakal" userId="8f97a48fc7a11475" providerId="LiveId" clId="{C1D3D9DA-E078-4B6F-951D-A7F270162188}" dt="2023-02-13T08:27:44.293" v="642" actId="47"/>
        <pc:sldMkLst>
          <pc:docMk/>
          <pc:sldMk cId="3994312145" sldId="262"/>
        </pc:sldMkLst>
      </pc:sldChg>
      <pc:sldChg chg="addSp delSp modSp new del mod setBg">
        <pc:chgData name="Rojesh Dhakal" userId="8f97a48fc7a11475" providerId="LiveId" clId="{C1D3D9DA-E078-4B6F-951D-A7F270162188}" dt="2023-02-13T08:34:47.412" v="724" actId="47"/>
        <pc:sldMkLst>
          <pc:docMk/>
          <pc:sldMk cId="2444914166" sldId="263"/>
        </pc:sldMkLst>
        <pc:spChg chg="add del">
          <ac:chgData name="Rojesh Dhakal" userId="8f97a48fc7a11475" providerId="LiveId" clId="{C1D3D9DA-E078-4B6F-951D-A7F270162188}" dt="2023-02-13T08:28:01.304" v="647" actId="26606"/>
          <ac:spMkLst>
            <pc:docMk/>
            <pc:sldMk cId="2444914166" sldId="263"/>
            <ac:spMk id="8" creationId="{544958B8-57B6-4B37-8A18-D54A32EC2D37}"/>
          </ac:spMkLst>
        </pc:spChg>
        <pc:spChg chg="add del">
          <ac:chgData name="Rojesh Dhakal" userId="8f97a48fc7a11475" providerId="LiveId" clId="{C1D3D9DA-E078-4B6F-951D-A7F270162188}" dt="2023-02-13T08:28:01.304" v="647" actId="26606"/>
          <ac:spMkLst>
            <pc:docMk/>
            <pc:sldMk cId="2444914166" sldId="263"/>
            <ac:spMk id="10" creationId="{B7E4A740-3A69-42A5-8AC0-3905D518F419}"/>
          </ac:spMkLst>
        </pc:spChg>
        <pc:spChg chg="add">
          <ac:chgData name="Rojesh Dhakal" userId="8f97a48fc7a11475" providerId="LiveId" clId="{C1D3D9DA-E078-4B6F-951D-A7F270162188}" dt="2023-02-13T08:28:01.350" v="648" actId="26606"/>
          <ac:spMkLst>
            <pc:docMk/>
            <pc:sldMk cId="2444914166" sldId="263"/>
            <ac:spMk id="18" creationId="{23E3CED3-8830-45C9-8D6C-F4ECADD4F114}"/>
          </ac:spMkLst>
        </pc:spChg>
        <pc:spChg chg="add">
          <ac:chgData name="Rojesh Dhakal" userId="8f97a48fc7a11475" providerId="LiveId" clId="{C1D3D9DA-E078-4B6F-951D-A7F270162188}" dt="2023-02-13T08:28:01.350" v="648" actId="26606"/>
          <ac:spMkLst>
            <pc:docMk/>
            <pc:sldMk cId="2444914166" sldId="263"/>
            <ac:spMk id="19" creationId="{66F2D62A-C66C-42DF-8C05-99B0B1A8BED0}"/>
          </ac:spMkLst>
        </pc:spChg>
        <pc:grpChg chg="add del">
          <ac:chgData name="Rojesh Dhakal" userId="8f97a48fc7a11475" providerId="LiveId" clId="{C1D3D9DA-E078-4B6F-951D-A7F270162188}" dt="2023-02-13T08:28:01.304" v="647" actId="26606"/>
          <ac:grpSpMkLst>
            <pc:docMk/>
            <pc:sldMk cId="2444914166" sldId="263"/>
            <ac:grpSpMk id="12" creationId="{8283C010-53D7-404B-9300-DB1BAE1EAE91}"/>
          </ac:grpSpMkLst>
        </pc:grpChg>
        <pc:picChg chg="add del mod">
          <ac:chgData name="Rojesh Dhakal" userId="8f97a48fc7a11475" providerId="LiveId" clId="{C1D3D9DA-E078-4B6F-951D-A7F270162188}" dt="2023-02-13T08:28:24.544" v="649" actId="478"/>
          <ac:picMkLst>
            <pc:docMk/>
            <pc:sldMk cId="2444914166" sldId="263"/>
            <ac:picMk id="3" creationId="{A92CAF13-2390-090A-696D-7E4234B98914}"/>
          </ac:picMkLst>
        </pc:picChg>
        <pc:picChg chg="add del mod">
          <ac:chgData name="Rojesh Dhakal" userId="8f97a48fc7a11475" providerId="LiveId" clId="{C1D3D9DA-E078-4B6F-951D-A7F270162188}" dt="2023-02-13T08:29:55.070" v="656" actId="478"/>
          <ac:picMkLst>
            <pc:docMk/>
            <pc:sldMk cId="2444914166" sldId="263"/>
            <ac:picMk id="5" creationId="{616EBA46-EED9-6E7C-397C-3327DE4CFFB9}"/>
          </ac:picMkLst>
        </pc:picChg>
        <pc:picChg chg="add mod">
          <ac:chgData name="Rojesh Dhakal" userId="8f97a48fc7a11475" providerId="LiveId" clId="{C1D3D9DA-E078-4B6F-951D-A7F270162188}" dt="2023-02-13T08:30:21.437" v="661" actId="1076"/>
          <ac:picMkLst>
            <pc:docMk/>
            <pc:sldMk cId="2444914166" sldId="263"/>
            <ac:picMk id="7" creationId="{2C130BF0-6FC1-B283-A99F-96605563162E}"/>
          </ac:picMkLst>
        </pc:picChg>
      </pc:sldChg>
      <pc:sldChg chg="new del">
        <pc:chgData name="Rojesh Dhakal" userId="8f97a48fc7a11475" providerId="LiveId" clId="{C1D3D9DA-E078-4B6F-951D-A7F270162188}" dt="2023-02-13T08:31:28.338" v="681" actId="47"/>
        <pc:sldMkLst>
          <pc:docMk/>
          <pc:sldMk cId="529647948" sldId="264"/>
        </pc:sldMkLst>
      </pc:sldChg>
      <pc:sldChg chg="addSp delSp modSp new del mod ord setBg setClrOvrMap">
        <pc:chgData name="Rojesh Dhakal" userId="8f97a48fc7a11475" providerId="LiveId" clId="{C1D3D9DA-E078-4B6F-951D-A7F270162188}" dt="2023-02-13T08:55:27.398" v="945" actId="47"/>
        <pc:sldMkLst>
          <pc:docMk/>
          <pc:sldMk cId="3964641048" sldId="265"/>
        </pc:sldMkLst>
        <pc:spChg chg="mod ord">
          <ac:chgData name="Rojesh Dhakal" userId="8f97a48fc7a11475" providerId="LiveId" clId="{C1D3D9DA-E078-4B6F-951D-A7F270162188}" dt="2023-02-13T08:34:35.579" v="723" actId="26606"/>
          <ac:spMkLst>
            <pc:docMk/>
            <pc:sldMk cId="3964641048" sldId="265"/>
            <ac:spMk id="2" creationId="{7EE0E6EA-72BC-4127-7B3F-FFB0FAD58C17}"/>
          </ac:spMkLst>
        </pc:spChg>
        <pc:spChg chg="add del">
          <ac:chgData name="Rojesh Dhakal" userId="8f97a48fc7a11475" providerId="LiveId" clId="{C1D3D9DA-E078-4B6F-951D-A7F270162188}" dt="2023-02-13T08:34:27.777" v="716" actId="26606"/>
          <ac:spMkLst>
            <pc:docMk/>
            <pc:sldMk cId="3964641048" sldId="265"/>
            <ac:spMk id="16" creationId="{FDF8837B-BAE2-489A-8F93-69216307D5A5}"/>
          </ac:spMkLst>
        </pc:spChg>
        <pc:spChg chg="add del">
          <ac:chgData name="Rojesh Dhakal" userId="8f97a48fc7a11475" providerId="LiveId" clId="{C1D3D9DA-E078-4B6F-951D-A7F270162188}" dt="2023-02-13T08:32:16.764" v="705" actId="26606"/>
          <ac:spMkLst>
            <pc:docMk/>
            <pc:sldMk cId="3964641048" sldId="265"/>
            <ac:spMk id="31" creationId="{2EE2039B-69BD-482A-841A-9C5206D96866}"/>
          </ac:spMkLst>
        </pc:spChg>
        <pc:spChg chg="add del">
          <ac:chgData name="Rojesh Dhakal" userId="8f97a48fc7a11475" providerId="LiveId" clId="{C1D3D9DA-E078-4B6F-951D-A7F270162188}" dt="2023-02-13T08:32:16.764" v="705" actId="26606"/>
          <ac:spMkLst>
            <pc:docMk/>
            <pc:sldMk cId="3964641048" sldId="265"/>
            <ac:spMk id="33" creationId="{818010C1-DC06-49C2-A879-22A5A94F46D5}"/>
          </ac:spMkLst>
        </pc:spChg>
        <pc:spChg chg="add del">
          <ac:chgData name="Rojesh Dhakal" userId="8f97a48fc7a11475" providerId="LiveId" clId="{C1D3D9DA-E078-4B6F-951D-A7F270162188}" dt="2023-02-13T08:32:20.104" v="707" actId="26606"/>
          <ac:spMkLst>
            <pc:docMk/>
            <pc:sldMk cId="3964641048" sldId="265"/>
            <ac:spMk id="39" creationId="{52062B71-C76E-495D-8314-1A1532AC192B}"/>
          </ac:spMkLst>
        </pc:spChg>
        <pc:spChg chg="add del">
          <ac:chgData name="Rojesh Dhakal" userId="8f97a48fc7a11475" providerId="LiveId" clId="{C1D3D9DA-E078-4B6F-951D-A7F270162188}" dt="2023-02-13T08:32:20.104" v="707" actId="26606"/>
          <ac:spMkLst>
            <pc:docMk/>
            <pc:sldMk cId="3964641048" sldId="265"/>
            <ac:spMk id="45" creationId="{DDD34390-BB72-482C-8D73-495C13499621}"/>
          </ac:spMkLst>
        </pc:spChg>
        <pc:spChg chg="add del">
          <ac:chgData name="Rojesh Dhakal" userId="8f97a48fc7a11475" providerId="LiveId" clId="{C1D3D9DA-E078-4B6F-951D-A7F270162188}" dt="2023-02-13T08:34:19.760" v="709" actId="26606"/>
          <ac:spMkLst>
            <pc:docMk/>
            <pc:sldMk cId="3964641048" sldId="265"/>
            <ac:spMk id="53" creationId="{51D58666-E26B-4EAE-AA74-9C74E4BAF3E1}"/>
          </ac:spMkLst>
        </pc:spChg>
        <pc:spChg chg="add del">
          <ac:chgData name="Rojesh Dhakal" userId="8f97a48fc7a11475" providerId="LiveId" clId="{C1D3D9DA-E078-4B6F-951D-A7F270162188}" dt="2023-02-13T08:34:21.640" v="711" actId="26606"/>
          <ac:spMkLst>
            <pc:docMk/>
            <pc:sldMk cId="3964641048" sldId="265"/>
            <ac:spMk id="60" creationId="{DDD34390-BB72-482C-8D73-495C13499621}"/>
          </ac:spMkLst>
        </pc:spChg>
        <pc:spChg chg="add del">
          <ac:chgData name="Rojesh Dhakal" userId="8f97a48fc7a11475" providerId="LiveId" clId="{C1D3D9DA-E078-4B6F-951D-A7F270162188}" dt="2023-02-13T08:34:21.640" v="711" actId="26606"/>
          <ac:spMkLst>
            <pc:docMk/>
            <pc:sldMk cId="3964641048" sldId="265"/>
            <ac:spMk id="63" creationId="{52062B71-C76E-495D-8314-1A1532AC192B}"/>
          </ac:spMkLst>
        </pc:spChg>
        <pc:spChg chg="add del">
          <ac:chgData name="Rojesh Dhakal" userId="8f97a48fc7a11475" providerId="LiveId" clId="{C1D3D9DA-E078-4B6F-951D-A7F270162188}" dt="2023-02-13T08:34:23.614" v="713" actId="26606"/>
          <ac:spMkLst>
            <pc:docMk/>
            <pc:sldMk cId="3964641048" sldId="265"/>
            <ac:spMk id="68" creationId="{9401732C-37EE-4B98-A709-9530173F3802}"/>
          </ac:spMkLst>
        </pc:spChg>
        <pc:spChg chg="add del">
          <ac:chgData name="Rojesh Dhakal" userId="8f97a48fc7a11475" providerId="LiveId" clId="{C1D3D9DA-E078-4B6F-951D-A7F270162188}" dt="2023-02-13T08:34:27.692" v="715" actId="26606"/>
          <ac:spMkLst>
            <pc:docMk/>
            <pc:sldMk cId="3964641048" sldId="265"/>
            <ac:spMk id="74" creationId="{9F1F6E2E-E2E7-4689-9E5D-51F37CBE4127}"/>
          </ac:spMkLst>
        </pc:spChg>
        <pc:spChg chg="add del">
          <ac:chgData name="Rojesh Dhakal" userId="8f97a48fc7a11475" providerId="LiveId" clId="{C1D3D9DA-E078-4B6F-951D-A7F270162188}" dt="2023-02-13T08:34:27.692" v="715" actId="26606"/>
          <ac:spMkLst>
            <pc:docMk/>
            <pc:sldMk cId="3964641048" sldId="265"/>
            <ac:spMk id="77" creationId="{7731DD8B-7A0A-47A0-BF6B-EBB4F9709B91}"/>
          </ac:spMkLst>
        </pc:spChg>
        <pc:spChg chg="add del">
          <ac:chgData name="Rojesh Dhakal" userId="8f97a48fc7a11475" providerId="LiveId" clId="{C1D3D9DA-E078-4B6F-951D-A7F270162188}" dt="2023-02-13T08:34:35.579" v="723" actId="26606"/>
          <ac:spMkLst>
            <pc:docMk/>
            <pc:sldMk cId="3964641048" sldId="265"/>
            <ac:spMk id="82" creationId="{1755C732-3264-4614-8316-41F75483710B}"/>
          </ac:spMkLst>
        </pc:spChg>
        <pc:spChg chg="add del">
          <ac:chgData name="Rojesh Dhakal" userId="8f97a48fc7a11475" providerId="LiveId" clId="{C1D3D9DA-E078-4B6F-951D-A7F270162188}" dt="2023-02-13T08:34:35.579" v="723" actId="26606"/>
          <ac:spMkLst>
            <pc:docMk/>
            <pc:sldMk cId="3964641048" sldId="265"/>
            <ac:spMk id="85" creationId="{4AD786D6-2C42-45AF-888B-F2038C4D0A70}"/>
          </ac:spMkLst>
        </pc:spChg>
        <pc:spChg chg="add del">
          <ac:chgData name="Rojesh Dhakal" userId="8f97a48fc7a11475" providerId="LiveId" clId="{C1D3D9DA-E078-4B6F-951D-A7F270162188}" dt="2023-02-13T08:34:33.114" v="718" actId="26606"/>
          <ac:spMkLst>
            <pc:docMk/>
            <pc:sldMk cId="3964641048" sldId="265"/>
            <ac:spMk id="99" creationId="{9B347087-DEE1-4F23-8486-A2690AA195E5}"/>
          </ac:spMkLst>
        </pc:spChg>
        <pc:spChg chg="add del">
          <ac:chgData name="Rojesh Dhakal" userId="8f97a48fc7a11475" providerId="LiveId" clId="{C1D3D9DA-E078-4B6F-951D-A7F270162188}" dt="2023-02-13T08:34:33.114" v="718" actId="26606"/>
          <ac:spMkLst>
            <pc:docMk/>
            <pc:sldMk cId="3964641048" sldId="265"/>
            <ac:spMk id="101" creationId="{44BB81AE-EE4A-4AA4-8941-104B6C943598}"/>
          </ac:spMkLst>
        </pc:spChg>
        <pc:spChg chg="add del">
          <ac:chgData name="Rojesh Dhakal" userId="8f97a48fc7a11475" providerId="LiveId" clId="{C1D3D9DA-E078-4B6F-951D-A7F270162188}" dt="2023-02-13T08:34:33.114" v="718" actId="26606"/>
          <ac:spMkLst>
            <pc:docMk/>
            <pc:sldMk cId="3964641048" sldId="265"/>
            <ac:spMk id="105" creationId="{AAA2202F-2A68-464D-8E53-CEBE9303D848}"/>
          </ac:spMkLst>
        </pc:spChg>
        <pc:spChg chg="add del">
          <ac:chgData name="Rojesh Dhakal" userId="8f97a48fc7a11475" providerId="LiveId" clId="{C1D3D9DA-E078-4B6F-951D-A7F270162188}" dt="2023-02-13T08:34:34.188" v="720" actId="26606"/>
          <ac:spMkLst>
            <pc:docMk/>
            <pc:sldMk cId="3964641048" sldId="265"/>
            <ac:spMk id="115" creationId="{FDF8837B-BAE2-489A-8F93-69216307D5A5}"/>
          </ac:spMkLst>
        </pc:spChg>
        <pc:spChg chg="add del">
          <ac:chgData name="Rojesh Dhakal" userId="8f97a48fc7a11475" providerId="LiveId" clId="{C1D3D9DA-E078-4B6F-951D-A7F270162188}" dt="2023-02-13T08:34:35.541" v="722" actId="26606"/>
          <ac:spMkLst>
            <pc:docMk/>
            <pc:sldMk cId="3964641048" sldId="265"/>
            <ac:spMk id="120" creationId="{9B347087-DEE1-4F23-8486-A2690AA195E5}"/>
          </ac:spMkLst>
        </pc:spChg>
        <pc:spChg chg="add del">
          <ac:chgData name="Rojesh Dhakal" userId="8f97a48fc7a11475" providerId="LiveId" clId="{C1D3D9DA-E078-4B6F-951D-A7F270162188}" dt="2023-02-13T08:34:35.541" v="722" actId="26606"/>
          <ac:spMkLst>
            <pc:docMk/>
            <pc:sldMk cId="3964641048" sldId="265"/>
            <ac:spMk id="121" creationId="{44BB81AE-EE4A-4AA4-8941-104B6C943598}"/>
          </ac:spMkLst>
        </pc:spChg>
        <pc:spChg chg="add del">
          <ac:chgData name="Rojesh Dhakal" userId="8f97a48fc7a11475" providerId="LiveId" clId="{C1D3D9DA-E078-4B6F-951D-A7F270162188}" dt="2023-02-13T08:34:35.541" v="722" actId="26606"/>
          <ac:spMkLst>
            <pc:docMk/>
            <pc:sldMk cId="3964641048" sldId="265"/>
            <ac:spMk id="123" creationId="{AAA2202F-2A68-464D-8E53-CEBE9303D848}"/>
          </ac:spMkLst>
        </pc:spChg>
        <pc:spChg chg="add">
          <ac:chgData name="Rojesh Dhakal" userId="8f97a48fc7a11475" providerId="LiveId" clId="{C1D3D9DA-E078-4B6F-951D-A7F270162188}" dt="2023-02-13T08:34:35.579" v="723" actId="26606"/>
          <ac:spMkLst>
            <pc:docMk/>
            <pc:sldMk cId="3964641048" sldId="265"/>
            <ac:spMk id="128" creationId="{FDF8837B-BAE2-489A-8F93-69216307D5A5}"/>
          </ac:spMkLst>
        </pc:spChg>
        <pc:grpChg chg="add del">
          <ac:chgData name="Rojesh Dhakal" userId="8f97a48fc7a11475" providerId="LiveId" clId="{C1D3D9DA-E078-4B6F-951D-A7F270162188}" dt="2023-02-13T08:34:27.777" v="716" actId="26606"/>
          <ac:grpSpMkLst>
            <pc:docMk/>
            <pc:sldMk cId="3964641048" sldId="265"/>
            <ac:grpSpMk id="8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8:32:16.764" v="705" actId="26606"/>
          <ac:grpSpMkLst>
            <pc:docMk/>
            <pc:sldMk cId="3964641048" sldId="265"/>
            <ac:grpSpMk id="23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8:32:16.764" v="705" actId="26606"/>
          <ac:grpSpMkLst>
            <pc:docMk/>
            <pc:sldMk cId="3964641048" sldId="265"/>
            <ac:grpSpMk id="35" creationId="{C929FEA8-B524-492D-9E1B-D7CF0D1C167B}"/>
          </ac:grpSpMkLst>
        </pc:grpChg>
        <pc:grpChg chg="add del">
          <ac:chgData name="Rojesh Dhakal" userId="8f97a48fc7a11475" providerId="LiveId" clId="{C1D3D9DA-E078-4B6F-951D-A7F270162188}" dt="2023-02-13T08:32:20.104" v="707" actId="26606"/>
          <ac:grpSpMkLst>
            <pc:docMk/>
            <pc:sldMk cId="3964641048" sldId="265"/>
            <ac:grpSpMk id="43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8:32:20.104" v="707" actId="26606"/>
          <ac:grpSpMkLst>
            <pc:docMk/>
            <pc:sldMk cId="3964641048" sldId="265"/>
            <ac:grpSpMk id="46" creationId="{20F7ACBD-1BAA-4CBC-A561-880B5E556F35}"/>
          </ac:grpSpMkLst>
        </pc:grpChg>
        <pc:grpChg chg="add del">
          <ac:chgData name="Rojesh Dhakal" userId="8f97a48fc7a11475" providerId="LiveId" clId="{C1D3D9DA-E078-4B6F-951D-A7F270162188}" dt="2023-02-13T08:34:19.760" v="709" actId="26606"/>
          <ac:grpSpMkLst>
            <pc:docMk/>
            <pc:sldMk cId="3964641048" sldId="265"/>
            <ac:grpSpMk id="51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8:34:19.760" v="709" actId="26606"/>
          <ac:grpSpMkLst>
            <pc:docMk/>
            <pc:sldMk cId="3964641048" sldId="265"/>
            <ac:grpSpMk id="54" creationId="{67288C4F-0F6C-4226-B8D2-C0EE4786C567}"/>
          </ac:grpSpMkLst>
        </pc:grpChg>
        <pc:grpChg chg="add del">
          <ac:chgData name="Rojesh Dhakal" userId="8f97a48fc7a11475" providerId="LiveId" clId="{C1D3D9DA-E078-4B6F-951D-A7F270162188}" dt="2023-02-13T08:34:21.640" v="711" actId="26606"/>
          <ac:grpSpMkLst>
            <pc:docMk/>
            <pc:sldMk cId="3964641048" sldId="265"/>
            <ac:grpSpMk id="58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8:34:21.640" v="711" actId="26606"/>
          <ac:grpSpMkLst>
            <pc:docMk/>
            <pc:sldMk cId="3964641048" sldId="265"/>
            <ac:grpSpMk id="61" creationId="{20F7ACBD-1BAA-4CBC-A561-880B5E556F35}"/>
          </ac:grpSpMkLst>
        </pc:grpChg>
        <pc:grpChg chg="add del">
          <ac:chgData name="Rojesh Dhakal" userId="8f97a48fc7a11475" providerId="LiveId" clId="{C1D3D9DA-E078-4B6F-951D-A7F270162188}" dt="2023-02-13T08:34:23.614" v="713" actId="26606"/>
          <ac:grpSpMkLst>
            <pc:docMk/>
            <pc:sldMk cId="3964641048" sldId="265"/>
            <ac:grpSpMk id="66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3T08:34:23.614" v="713" actId="26606"/>
          <ac:grpSpMkLst>
            <pc:docMk/>
            <pc:sldMk cId="3964641048" sldId="265"/>
            <ac:grpSpMk id="69" creationId="{654E48C8-2A00-4C54-BC9C-B18EE49E9C13}"/>
          </ac:grpSpMkLst>
        </pc:grpChg>
        <pc:grpChg chg="add del">
          <ac:chgData name="Rojesh Dhakal" userId="8f97a48fc7a11475" providerId="LiveId" clId="{C1D3D9DA-E078-4B6F-951D-A7F270162188}" dt="2023-02-13T08:34:27.692" v="715" actId="26606"/>
          <ac:grpSpMkLst>
            <pc:docMk/>
            <pc:sldMk cId="3964641048" sldId="265"/>
            <ac:grpSpMk id="72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8:34:27.692" v="715" actId="26606"/>
          <ac:grpSpMkLst>
            <pc:docMk/>
            <pc:sldMk cId="3964641048" sldId="265"/>
            <ac:grpSpMk id="75" creationId="{BB728A18-FF26-43E9-AF31-9608EBA3D5C7}"/>
          </ac:grpSpMkLst>
        </pc:grpChg>
        <pc:grpChg chg="add del">
          <ac:chgData name="Rojesh Dhakal" userId="8f97a48fc7a11475" providerId="LiveId" clId="{C1D3D9DA-E078-4B6F-951D-A7F270162188}" dt="2023-02-13T08:34:35.579" v="723" actId="26606"/>
          <ac:grpSpMkLst>
            <pc:docMk/>
            <pc:sldMk cId="3964641048" sldId="265"/>
            <ac:grpSpMk id="80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3T08:34:35.579" v="723" actId="26606"/>
          <ac:grpSpMkLst>
            <pc:docMk/>
            <pc:sldMk cId="3964641048" sldId="265"/>
            <ac:grpSpMk id="83" creationId="{59C7C6ED-4EA1-4532-A820-59A8ADEEE0F9}"/>
          </ac:grpSpMkLst>
        </pc:grpChg>
        <pc:grpChg chg="add del">
          <ac:chgData name="Rojesh Dhakal" userId="8f97a48fc7a11475" providerId="LiveId" clId="{C1D3D9DA-E078-4B6F-951D-A7F270162188}" dt="2023-02-13T08:34:33.114" v="718" actId="26606"/>
          <ac:grpSpMkLst>
            <pc:docMk/>
            <pc:sldMk cId="3964641048" sldId="265"/>
            <ac:grpSpMk id="91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8:34:33.114" v="718" actId="26606"/>
          <ac:grpSpMkLst>
            <pc:docMk/>
            <pc:sldMk cId="3964641048" sldId="265"/>
            <ac:grpSpMk id="107" creationId="{5B129734-DF6D-46B8-A0E0-4F178B3AD2FC}"/>
          </ac:grpSpMkLst>
        </pc:grpChg>
        <pc:grpChg chg="add del">
          <ac:chgData name="Rojesh Dhakal" userId="8f97a48fc7a11475" providerId="LiveId" clId="{C1D3D9DA-E078-4B6F-951D-A7F270162188}" dt="2023-02-13T08:34:34.188" v="720" actId="26606"/>
          <ac:grpSpMkLst>
            <pc:docMk/>
            <pc:sldMk cId="3964641048" sldId="265"/>
            <ac:grpSpMk id="113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8:34:35.541" v="722" actId="26606"/>
          <ac:grpSpMkLst>
            <pc:docMk/>
            <pc:sldMk cId="3964641048" sldId="265"/>
            <ac:grpSpMk id="118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8:34:35.541" v="722" actId="26606"/>
          <ac:grpSpMkLst>
            <pc:docMk/>
            <pc:sldMk cId="3964641048" sldId="265"/>
            <ac:grpSpMk id="124" creationId="{5B129734-DF6D-46B8-A0E0-4F178B3AD2FC}"/>
          </ac:grpSpMkLst>
        </pc:grpChg>
        <pc:grpChg chg="add">
          <ac:chgData name="Rojesh Dhakal" userId="8f97a48fc7a11475" providerId="LiveId" clId="{C1D3D9DA-E078-4B6F-951D-A7F270162188}" dt="2023-02-13T08:34:35.579" v="723" actId="26606"/>
          <ac:grpSpMkLst>
            <pc:docMk/>
            <pc:sldMk cId="3964641048" sldId="265"/>
            <ac:grpSpMk id="126" creationId="{03E8C8A2-D2DA-42F8-84AA-AC5AB4251D29}"/>
          </ac:grpSpMkLst>
        </pc:grpChg>
        <pc:picChg chg="add mod ord">
          <ac:chgData name="Rojesh Dhakal" userId="8f97a48fc7a11475" providerId="LiveId" clId="{C1D3D9DA-E078-4B6F-951D-A7F270162188}" dt="2023-02-13T08:34:35.579" v="723" actId="26606"/>
          <ac:picMkLst>
            <pc:docMk/>
            <pc:sldMk cId="3964641048" sldId="265"/>
            <ac:picMk id="4" creationId="{8A6C2023-D518-B37E-E24B-51FAD58C9E54}"/>
          </ac:picMkLst>
        </pc:picChg>
        <pc:cxnChg chg="add del">
          <ac:chgData name="Rojesh Dhakal" userId="8f97a48fc7a11475" providerId="LiveId" clId="{C1D3D9DA-E078-4B6F-951D-A7F270162188}" dt="2023-02-13T08:34:27.777" v="716" actId="26606"/>
          <ac:cxnSpMkLst>
            <pc:docMk/>
            <pc:sldMk cId="3964641048" sldId="265"/>
            <ac:cxnSpMk id="14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8:34:27.777" v="716" actId="26606"/>
          <ac:cxnSpMkLst>
            <pc:docMk/>
            <pc:sldMk cId="3964641048" sldId="265"/>
            <ac:cxnSpMk id="18" creationId="{B48BEE9B-A2F4-4BF3-9EAD-16E1A7FC2DC6}"/>
          </ac:cxnSpMkLst>
        </pc:cxnChg>
        <pc:cxnChg chg="add del">
          <ac:chgData name="Rojesh Dhakal" userId="8f97a48fc7a11475" providerId="LiveId" clId="{C1D3D9DA-E078-4B6F-951D-A7F270162188}" dt="2023-02-13T08:32:16.764" v="705" actId="26606"/>
          <ac:cxnSpMkLst>
            <pc:docMk/>
            <pc:sldMk cId="3964641048" sldId="265"/>
            <ac:cxnSpMk id="29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8:32:16.764" v="705" actId="26606"/>
          <ac:cxnSpMkLst>
            <pc:docMk/>
            <pc:sldMk cId="3964641048" sldId="265"/>
            <ac:cxnSpMk id="41" creationId="{FA2F8AFE-17D5-4D84-BEE2-F0CAE81E6DAF}"/>
          </ac:cxnSpMkLst>
        </pc:cxnChg>
        <pc:cxnChg chg="add del">
          <ac:chgData name="Rojesh Dhakal" userId="8f97a48fc7a11475" providerId="LiveId" clId="{C1D3D9DA-E078-4B6F-951D-A7F270162188}" dt="2023-02-13T08:32:20.104" v="707" actId="26606"/>
          <ac:cxnSpMkLst>
            <pc:docMk/>
            <pc:sldMk cId="3964641048" sldId="265"/>
            <ac:cxnSpMk id="44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8:32:20.104" v="707" actId="26606"/>
          <ac:cxnSpMkLst>
            <pc:docMk/>
            <pc:sldMk cId="3964641048" sldId="265"/>
            <ac:cxnSpMk id="49" creationId="{647A3FF6-0F12-488B-A6E0-44B0E7CA4CCC}"/>
          </ac:cxnSpMkLst>
        </pc:cxnChg>
        <pc:cxnChg chg="add del">
          <ac:chgData name="Rojesh Dhakal" userId="8f97a48fc7a11475" providerId="LiveId" clId="{C1D3D9DA-E078-4B6F-951D-A7F270162188}" dt="2023-02-13T08:34:19.760" v="709" actId="26606"/>
          <ac:cxnSpMkLst>
            <pc:docMk/>
            <pc:sldMk cId="3964641048" sldId="265"/>
            <ac:cxnSpMk id="52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8:34:19.760" v="709" actId="26606"/>
          <ac:cxnSpMkLst>
            <pc:docMk/>
            <pc:sldMk cId="3964641048" sldId="265"/>
            <ac:cxnSpMk id="56" creationId="{EE0488CE-8E24-413E-B105-426B0506EB5E}"/>
          </ac:cxnSpMkLst>
        </pc:cxnChg>
        <pc:cxnChg chg="add del">
          <ac:chgData name="Rojesh Dhakal" userId="8f97a48fc7a11475" providerId="LiveId" clId="{C1D3D9DA-E078-4B6F-951D-A7F270162188}" dt="2023-02-13T08:34:21.640" v="711" actId="26606"/>
          <ac:cxnSpMkLst>
            <pc:docMk/>
            <pc:sldMk cId="3964641048" sldId="265"/>
            <ac:cxnSpMk id="59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8:34:21.640" v="711" actId="26606"/>
          <ac:cxnSpMkLst>
            <pc:docMk/>
            <pc:sldMk cId="3964641048" sldId="265"/>
            <ac:cxnSpMk id="64" creationId="{647A3FF6-0F12-488B-A6E0-44B0E7CA4CCC}"/>
          </ac:cxnSpMkLst>
        </pc:cxnChg>
        <pc:cxnChg chg="add del">
          <ac:chgData name="Rojesh Dhakal" userId="8f97a48fc7a11475" providerId="LiveId" clId="{C1D3D9DA-E078-4B6F-951D-A7F270162188}" dt="2023-02-13T08:34:23.614" v="713" actId="26606"/>
          <ac:cxnSpMkLst>
            <pc:docMk/>
            <pc:sldMk cId="3964641048" sldId="265"/>
            <ac:cxnSpMk id="67" creationId="{20742BC3-654B-4E41-9A6A-73A42E477639}"/>
          </ac:cxnSpMkLst>
        </pc:cxnChg>
        <pc:cxnChg chg="add del">
          <ac:chgData name="Rojesh Dhakal" userId="8f97a48fc7a11475" providerId="LiveId" clId="{C1D3D9DA-E078-4B6F-951D-A7F270162188}" dt="2023-02-13T08:34:27.692" v="715" actId="26606"/>
          <ac:cxnSpMkLst>
            <pc:docMk/>
            <pc:sldMk cId="3964641048" sldId="265"/>
            <ac:cxnSpMk id="73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8:34:27.692" v="715" actId="26606"/>
          <ac:cxnSpMkLst>
            <pc:docMk/>
            <pc:sldMk cId="3964641048" sldId="265"/>
            <ac:cxnSpMk id="78" creationId="{10A370BF-9768-4FA0-8887-C3777F3A9C9C}"/>
          </ac:cxnSpMkLst>
        </pc:cxnChg>
        <pc:cxnChg chg="add del">
          <ac:chgData name="Rojesh Dhakal" userId="8f97a48fc7a11475" providerId="LiveId" clId="{C1D3D9DA-E078-4B6F-951D-A7F270162188}" dt="2023-02-13T08:34:35.579" v="723" actId="26606"/>
          <ac:cxnSpMkLst>
            <pc:docMk/>
            <pc:sldMk cId="3964641048" sldId="265"/>
            <ac:cxnSpMk id="81" creationId="{20742BC3-654B-4E41-9A6A-73A42E477639}"/>
          </ac:cxnSpMkLst>
        </pc:cxnChg>
        <pc:cxnChg chg="add del">
          <ac:chgData name="Rojesh Dhakal" userId="8f97a48fc7a11475" providerId="LiveId" clId="{C1D3D9DA-E078-4B6F-951D-A7F270162188}" dt="2023-02-13T08:34:35.579" v="723" actId="26606"/>
          <ac:cxnSpMkLst>
            <pc:docMk/>
            <pc:sldMk cId="3964641048" sldId="265"/>
            <ac:cxnSpMk id="86" creationId="{B8D6659D-FA60-4C6D-A9F6-063E294AA159}"/>
          </ac:cxnSpMkLst>
        </pc:cxnChg>
        <pc:cxnChg chg="add del">
          <ac:chgData name="Rojesh Dhakal" userId="8f97a48fc7a11475" providerId="LiveId" clId="{C1D3D9DA-E078-4B6F-951D-A7F270162188}" dt="2023-02-13T08:34:33.114" v="718" actId="26606"/>
          <ac:cxnSpMkLst>
            <pc:docMk/>
            <pc:sldMk cId="3964641048" sldId="265"/>
            <ac:cxnSpMk id="97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8:34:33.114" v="718" actId="26606"/>
          <ac:cxnSpMkLst>
            <pc:docMk/>
            <pc:sldMk cId="3964641048" sldId="265"/>
            <ac:cxnSpMk id="103" creationId="{4AA791FC-1AEF-4561-93B5-6B9E981BBB74}"/>
          </ac:cxnSpMkLst>
        </pc:cxnChg>
        <pc:cxnChg chg="add del">
          <ac:chgData name="Rojesh Dhakal" userId="8f97a48fc7a11475" providerId="LiveId" clId="{C1D3D9DA-E078-4B6F-951D-A7F270162188}" dt="2023-02-13T08:34:34.188" v="720" actId="26606"/>
          <ac:cxnSpMkLst>
            <pc:docMk/>
            <pc:sldMk cId="3964641048" sldId="265"/>
            <ac:cxnSpMk id="114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8:34:34.188" v="720" actId="26606"/>
          <ac:cxnSpMkLst>
            <pc:docMk/>
            <pc:sldMk cId="3964641048" sldId="265"/>
            <ac:cxnSpMk id="116" creationId="{B48BEE9B-A2F4-4BF3-9EAD-16E1A7FC2DC6}"/>
          </ac:cxnSpMkLst>
        </pc:cxnChg>
        <pc:cxnChg chg="add del">
          <ac:chgData name="Rojesh Dhakal" userId="8f97a48fc7a11475" providerId="LiveId" clId="{C1D3D9DA-E078-4B6F-951D-A7F270162188}" dt="2023-02-13T08:34:35.541" v="722" actId="26606"/>
          <ac:cxnSpMkLst>
            <pc:docMk/>
            <pc:sldMk cId="3964641048" sldId="265"/>
            <ac:cxnSpMk id="119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8:34:35.541" v="722" actId="26606"/>
          <ac:cxnSpMkLst>
            <pc:docMk/>
            <pc:sldMk cId="3964641048" sldId="265"/>
            <ac:cxnSpMk id="122" creationId="{4AA791FC-1AEF-4561-93B5-6B9E981BBB74}"/>
          </ac:cxnSpMkLst>
        </pc:cxnChg>
        <pc:cxnChg chg="add">
          <ac:chgData name="Rojesh Dhakal" userId="8f97a48fc7a11475" providerId="LiveId" clId="{C1D3D9DA-E078-4B6F-951D-A7F270162188}" dt="2023-02-13T08:34:35.579" v="723" actId="26606"/>
          <ac:cxnSpMkLst>
            <pc:docMk/>
            <pc:sldMk cId="3964641048" sldId="265"/>
            <ac:cxnSpMk id="127" creationId="{0DFD28A6-39F3-425F-8050-E5BF1B4523B2}"/>
          </ac:cxnSpMkLst>
        </pc:cxnChg>
        <pc:cxnChg chg="add">
          <ac:chgData name="Rojesh Dhakal" userId="8f97a48fc7a11475" providerId="LiveId" clId="{C1D3D9DA-E078-4B6F-951D-A7F270162188}" dt="2023-02-13T08:34:35.579" v="723" actId="26606"/>
          <ac:cxnSpMkLst>
            <pc:docMk/>
            <pc:sldMk cId="3964641048" sldId="265"/>
            <ac:cxnSpMk id="129" creationId="{B48BEE9B-A2F4-4BF3-9EAD-16E1A7FC2DC6}"/>
          </ac:cxnSpMkLst>
        </pc:cxnChg>
      </pc:sldChg>
      <pc:sldChg chg="addSp delSp modSp new del mod setBg setClrOvrMap">
        <pc:chgData name="Rojesh Dhakal" userId="8f97a48fc7a11475" providerId="LiveId" clId="{C1D3D9DA-E078-4B6F-951D-A7F270162188}" dt="2023-02-14T01:32:53.884" v="1047" actId="47"/>
        <pc:sldMkLst>
          <pc:docMk/>
          <pc:sldMk cId="1700889315" sldId="266"/>
        </pc:sldMkLst>
        <pc:spChg chg="mod ord">
          <ac:chgData name="Rojesh Dhakal" userId="8f97a48fc7a11475" providerId="LiveId" clId="{C1D3D9DA-E078-4B6F-951D-A7F270162188}" dt="2023-02-14T01:32:11.781" v="1040" actId="20577"/>
          <ac:spMkLst>
            <pc:docMk/>
            <pc:sldMk cId="1700889315" sldId="266"/>
            <ac:spMk id="2" creationId="{5A8EF13C-6999-BF29-8350-40C59BC4FB0C}"/>
          </ac:spMkLst>
        </pc:spChg>
        <pc:spChg chg="add del">
          <ac:chgData name="Rojesh Dhakal" userId="8f97a48fc7a11475" providerId="LiveId" clId="{C1D3D9DA-E078-4B6F-951D-A7F270162188}" dt="2023-02-13T08:54:17.466" v="873" actId="26606"/>
          <ac:spMkLst>
            <pc:docMk/>
            <pc:sldMk cId="1700889315" sldId="266"/>
            <ac:spMk id="15" creationId="{9401732C-37EE-4B98-A709-9530173F3802}"/>
          </ac:spMkLst>
        </pc:spChg>
        <pc:spChg chg="add del">
          <ac:chgData name="Rojesh Dhakal" userId="8f97a48fc7a11475" providerId="LiveId" clId="{C1D3D9DA-E078-4B6F-951D-A7F270162188}" dt="2023-02-13T08:35:21.838" v="753" actId="26606"/>
          <ac:spMkLst>
            <pc:docMk/>
            <pc:sldMk cId="1700889315" sldId="266"/>
            <ac:spMk id="16" creationId="{FDF8837B-BAE2-489A-8F93-69216307D5A5}"/>
          </ac:spMkLst>
        </pc:spChg>
        <pc:spChg chg="add del">
          <ac:chgData name="Rojesh Dhakal" userId="8f97a48fc7a11475" providerId="LiveId" clId="{C1D3D9DA-E078-4B6F-951D-A7F270162188}" dt="2023-02-13T08:39:52.126" v="805" actId="26606"/>
          <ac:spMkLst>
            <pc:docMk/>
            <pc:sldMk cId="1700889315" sldId="266"/>
            <ac:spMk id="28" creationId="{FDF8837B-BAE2-489A-8F93-69216307D5A5}"/>
          </ac:spMkLst>
        </pc:spChg>
        <pc:spChg chg="add del">
          <ac:chgData name="Rojesh Dhakal" userId="8f97a48fc7a11475" providerId="LiveId" clId="{C1D3D9DA-E078-4B6F-951D-A7F270162188}" dt="2023-02-13T08:38:06.114" v="797" actId="26606"/>
          <ac:spMkLst>
            <pc:docMk/>
            <pc:sldMk cId="1700889315" sldId="266"/>
            <ac:spMk id="37" creationId="{575E71FA-50BD-43F8-8C98-04339283A93D}"/>
          </ac:spMkLst>
        </pc:spChg>
        <pc:spChg chg="add del">
          <ac:chgData name="Rojesh Dhakal" userId="8f97a48fc7a11475" providerId="LiveId" clId="{C1D3D9DA-E078-4B6F-951D-A7F270162188}" dt="2023-02-13T08:54:17.466" v="873" actId="26606"/>
          <ac:spMkLst>
            <pc:docMk/>
            <pc:sldMk cId="1700889315" sldId="266"/>
            <ac:spMk id="43" creationId="{AAA2202F-2A68-464D-8E53-CEBE9303D848}"/>
          </ac:spMkLst>
        </pc:spChg>
        <pc:spChg chg="add del">
          <ac:chgData name="Rojesh Dhakal" userId="8f97a48fc7a11475" providerId="LiveId" clId="{C1D3D9DA-E078-4B6F-951D-A7F270162188}" dt="2023-02-13T08:40:15.511" v="807" actId="26606"/>
          <ac:spMkLst>
            <pc:docMk/>
            <pc:sldMk cId="1700889315" sldId="266"/>
            <ac:spMk id="44" creationId="{1755C732-3264-4614-8316-41F75483710B}"/>
          </ac:spMkLst>
        </pc:spChg>
        <pc:spChg chg="add del">
          <ac:chgData name="Rojesh Dhakal" userId="8f97a48fc7a11475" providerId="LiveId" clId="{C1D3D9DA-E078-4B6F-951D-A7F270162188}" dt="2023-02-13T08:38:06.114" v="797" actId="26606"/>
          <ac:spMkLst>
            <pc:docMk/>
            <pc:sldMk cId="1700889315" sldId="266"/>
            <ac:spMk id="45" creationId="{E89B1776-F953-4C0F-8E85-E9C66B1EF003}"/>
          </ac:spMkLst>
        </pc:spChg>
        <pc:spChg chg="add del">
          <ac:chgData name="Rojesh Dhakal" userId="8f97a48fc7a11475" providerId="LiveId" clId="{C1D3D9DA-E078-4B6F-951D-A7F270162188}" dt="2023-02-13T08:40:15.511" v="807" actId="26606"/>
          <ac:spMkLst>
            <pc:docMk/>
            <pc:sldMk cId="1700889315" sldId="266"/>
            <ac:spMk id="48" creationId="{4AD786D6-2C42-45AF-888B-F2038C4D0A70}"/>
          </ac:spMkLst>
        </pc:spChg>
        <pc:spChg chg="add del">
          <ac:chgData name="Rojesh Dhakal" userId="8f97a48fc7a11475" providerId="LiveId" clId="{C1D3D9DA-E078-4B6F-951D-A7F270162188}" dt="2023-02-13T08:54:17.466" v="873" actId="26606"/>
          <ac:spMkLst>
            <pc:docMk/>
            <pc:sldMk cId="1700889315" sldId="266"/>
            <ac:spMk id="50" creationId="{9B347087-DEE1-4F23-8486-A2690AA195E5}"/>
          </ac:spMkLst>
        </pc:spChg>
        <pc:spChg chg="add del">
          <ac:chgData name="Rojesh Dhakal" userId="8f97a48fc7a11475" providerId="LiveId" clId="{C1D3D9DA-E078-4B6F-951D-A7F270162188}" dt="2023-02-13T08:40:20.953" v="809" actId="26606"/>
          <ac:spMkLst>
            <pc:docMk/>
            <pc:sldMk cId="1700889315" sldId="266"/>
            <ac:spMk id="54" creationId="{9F1F6E2E-E2E7-4689-9E5D-51F37CBE4127}"/>
          </ac:spMkLst>
        </pc:spChg>
        <pc:spChg chg="add del">
          <ac:chgData name="Rojesh Dhakal" userId="8f97a48fc7a11475" providerId="LiveId" clId="{C1D3D9DA-E078-4B6F-951D-A7F270162188}" dt="2023-02-13T08:40:20.953" v="809" actId="26606"/>
          <ac:spMkLst>
            <pc:docMk/>
            <pc:sldMk cId="1700889315" sldId="266"/>
            <ac:spMk id="56" creationId="{7731DD8B-7A0A-47A0-BF6B-EBB4F9709B91}"/>
          </ac:spMkLst>
        </pc:spChg>
        <pc:spChg chg="add del">
          <ac:chgData name="Rojesh Dhakal" userId="8f97a48fc7a11475" providerId="LiveId" clId="{C1D3D9DA-E078-4B6F-951D-A7F270162188}" dt="2023-02-13T08:38:02.612" v="789" actId="26606"/>
          <ac:spMkLst>
            <pc:docMk/>
            <pc:sldMk cId="1700889315" sldId="266"/>
            <ac:spMk id="60" creationId="{1CD07172-CD61-45EB-BEE3-F644503E5C8A}"/>
          </ac:spMkLst>
        </pc:spChg>
        <pc:spChg chg="add del">
          <ac:chgData name="Rojesh Dhakal" userId="8f97a48fc7a11475" providerId="LiveId" clId="{C1D3D9DA-E078-4B6F-951D-A7F270162188}" dt="2023-02-13T08:38:02.612" v="789" actId="26606"/>
          <ac:spMkLst>
            <pc:docMk/>
            <pc:sldMk cId="1700889315" sldId="266"/>
            <ac:spMk id="62" creationId="{1EADA5DB-ED12-413A-AAB5-6A8D1152E6C4}"/>
          </ac:spMkLst>
        </pc:spChg>
        <pc:spChg chg="add del">
          <ac:chgData name="Rojesh Dhakal" userId="8f97a48fc7a11475" providerId="LiveId" clId="{C1D3D9DA-E078-4B6F-951D-A7F270162188}" dt="2023-02-13T08:40:55.148" v="821" actId="26606"/>
          <ac:spMkLst>
            <pc:docMk/>
            <pc:sldMk cId="1700889315" sldId="266"/>
            <ac:spMk id="63" creationId="{BC004D7F-4B2C-49DD-84E7-6685948CA69C}"/>
          </ac:spMkLst>
        </pc:spChg>
        <pc:spChg chg="add del">
          <ac:chgData name="Rojesh Dhakal" userId="8f97a48fc7a11475" providerId="LiveId" clId="{C1D3D9DA-E078-4B6F-951D-A7F270162188}" dt="2023-02-13T08:38:02.612" v="789" actId="26606"/>
          <ac:spMkLst>
            <pc:docMk/>
            <pc:sldMk cId="1700889315" sldId="266"/>
            <ac:spMk id="64" creationId="{8BA45E5C-ACB9-49E8-B4DB-5255C2376673}"/>
          </ac:spMkLst>
        </pc:spChg>
        <pc:spChg chg="add del">
          <ac:chgData name="Rojesh Dhakal" userId="8f97a48fc7a11475" providerId="LiveId" clId="{C1D3D9DA-E078-4B6F-951D-A7F270162188}" dt="2023-02-13T08:38:02.612" v="789" actId="26606"/>
          <ac:spMkLst>
            <pc:docMk/>
            <pc:sldMk cId="1700889315" sldId="266"/>
            <ac:spMk id="66" creationId="{857E618C-1D7B-4A51-90C1-6106CD8A1AE7}"/>
          </ac:spMkLst>
        </pc:spChg>
        <pc:spChg chg="add del">
          <ac:chgData name="Rojesh Dhakal" userId="8f97a48fc7a11475" providerId="LiveId" clId="{C1D3D9DA-E078-4B6F-951D-A7F270162188}" dt="2023-02-13T08:40:55.148" v="821" actId="26606"/>
          <ac:spMkLst>
            <pc:docMk/>
            <pc:sldMk cId="1700889315" sldId="266"/>
            <ac:spMk id="68" creationId="{D98D9C15-E7B4-462B-9B16-D45AA97C11DF}"/>
          </ac:spMkLst>
        </pc:spChg>
        <pc:spChg chg="add del">
          <ac:chgData name="Rojesh Dhakal" userId="8f97a48fc7a11475" providerId="LiveId" clId="{C1D3D9DA-E078-4B6F-951D-A7F270162188}" dt="2023-02-13T08:54:17.466" v="873" actId="26606"/>
          <ac:spMkLst>
            <pc:docMk/>
            <pc:sldMk cId="1700889315" sldId="266"/>
            <ac:spMk id="69" creationId="{44BB81AE-EE4A-4AA4-8941-104B6C943598}"/>
          </ac:spMkLst>
        </pc:spChg>
        <pc:spChg chg="add del">
          <ac:chgData name="Rojesh Dhakal" userId="8f97a48fc7a11475" providerId="LiveId" clId="{C1D3D9DA-E078-4B6F-951D-A7F270162188}" dt="2023-02-13T08:40:32.501" v="813" actId="26606"/>
          <ac:spMkLst>
            <pc:docMk/>
            <pc:sldMk cId="1700889315" sldId="266"/>
            <ac:spMk id="81" creationId="{BC004D7F-4B2C-49DD-84E7-6685948CA69C}"/>
          </ac:spMkLst>
        </pc:spChg>
        <pc:spChg chg="add del">
          <ac:chgData name="Rojesh Dhakal" userId="8f97a48fc7a11475" providerId="LiveId" clId="{C1D3D9DA-E078-4B6F-951D-A7F270162188}" dt="2023-02-13T08:40:32.501" v="813" actId="26606"/>
          <ac:spMkLst>
            <pc:docMk/>
            <pc:sldMk cId="1700889315" sldId="266"/>
            <ac:spMk id="91" creationId="{D98D9C15-E7B4-462B-9B16-D45AA97C11DF}"/>
          </ac:spMkLst>
        </pc:spChg>
        <pc:spChg chg="add del">
          <ac:chgData name="Rojesh Dhakal" userId="8f97a48fc7a11475" providerId="LiveId" clId="{C1D3D9DA-E078-4B6F-951D-A7F270162188}" dt="2023-02-13T08:40:36.104" v="815" actId="26606"/>
          <ac:spMkLst>
            <pc:docMk/>
            <pc:sldMk cId="1700889315" sldId="266"/>
            <ac:spMk id="95" creationId="{575E71FA-50BD-43F8-8C98-04339283A93D}"/>
          </ac:spMkLst>
        </pc:spChg>
        <pc:spChg chg="add del">
          <ac:chgData name="Rojesh Dhakal" userId="8f97a48fc7a11475" providerId="LiveId" clId="{C1D3D9DA-E078-4B6F-951D-A7F270162188}" dt="2023-02-13T08:40:36.104" v="815" actId="26606"/>
          <ac:spMkLst>
            <pc:docMk/>
            <pc:sldMk cId="1700889315" sldId="266"/>
            <ac:spMk id="97" creationId="{E89B1776-F953-4C0F-8E85-E9C66B1EF003}"/>
          </ac:spMkLst>
        </pc:spChg>
        <pc:spChg chg="add del">
          <ac:chgData name="Rojesh Dhakal" userId="8f97a48fc7a11475" providerId="LiveId" clId="{C1D3D9DA-E078-4B6F-951D-A7F270162188}" dt="2023-02-13T08:40:38.965" v="817" actId="26606"/>
          <ac:spMkLst>
            <pc:docMk/>
            <pc:sldMk cId="1700889315" sldId="266"/>
            <ac:spMk id="102" creationId="{1755C732-3264-4614-8316-41F75483710B}"/>
          </ac:spMkLst>
        </pc:spChg>
        <pc:spChg chg="add del">
          <ac:chgData name="Rojesh Dhakal" userId="8f97a48fc7a11475" providerId="LiveId" clId="{C1D3D9DA-E078-4B6F-951D-A7F270162188}" dt="2023-02-13T08:40:38.965" v="817" actId="26606"/>
          <ac:spMkLst>
            <pc:docMk/>
            <pc:sldMk cId="1700889315" sldId="266"/>
            <ac:spMk id="104" creationId="{4AD786D6-2C42-45AF-888B-F2038C4D0A70}"/>
          </ac:spMkLst>
        </pc:spChg>
        <pc:spChg chg="add del">
          <ac:chgData name="Rojesh Dhakal" userId="8f97a48fc7a11475" providerId="LiveId" clId="{C1D3D9DA-E078-4B6F-951D-A7F270162188}" dt="2023-02-13T08:40:54.298" v="819" actId="26606"/>
          <ac:spMkLst>
            <pc:docMk/>
            <pc:sldMk cId="1700889315" sldId="266"/>
            <ac:spMk id="109" creationId="{9401732C-37EE-4B98-A709-9530173F3802}"/>
          </ac:spMkLst>
        </pc:spChg>
        <pc:grpChg chg="add del">
          <ac:chgData name="Rojesh Dhakal" userId="8f97a48fc7a11475" providerId="LiveId" clId="{C1D3D9DA-E078-4B6F-951D-A7F270162188}" dt="2023-02-13T08:35:21.838" v="753" actId="26606"/>
          <ac:grpSpMkLst>
            <pc:docMk/>
            <pc:sldMk cId="1700889315" sldId="266"/>
            <ac:grpSpMk id="8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8:54:17.466" v="873" actId="26606"/>
          <ac:grpSpMkLst>
            <pc:docMk/>
            <pc:sldMk cId="1700889315" sldId="266"/>
            <ac:grpSpMk id="10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3T08:54:17.466" v="873" actId="26606"/>
          <ac:grpSpMkLst>
            <pc:docMk/>
            <pc:sldMk cId="1700889315" sldId="266"/>
            <ac:grpSpMk id="20" creationId="{654E48C8-2A00-4C54-BC9C-B18EE49E9C13}"/>
          </ac:grpSpMkLst>
        </pc:grpChg>
        <pc:grpChg chg="add del">
          <ac:chgData name="Rojesh Dhakal" userId="8f97a48fc7a11475" providerId="LiveId" clId="{C1D3D9DA-E078-4B6F-951D-A7F270162188}" dt="2023-02-13T08:39:52.126" v="805" actId="26606"/>
          <ac:grpSpMkLst>
            <pc:docMk/>
            <pc:sldMk cId="1700889315" sldId="266"/>
            <ac:grpSpMk id="26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8:38:06.114" v="797" actId="26606"/>
          <ac:grpSpMkLst>
            <pc:docMk/>
            <pc:sldMk cId="1700889315" sldId="266"/>
            <ac:grpSpMk id="29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3T08:40:15.511" v="807" actId="26606"/>
          <ac:grpSpMkLst>
            <pc:docMk/>
            <pc:sldMk cId="1700889315" sldId="266"/>
            <ac:grpSpMk id="36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3T08:38:06.114" v="797" actId="26606"/>
          <ac:grpSpMkLst>
            <pc:docMk/>
            <pc:sldMk cId="1700889315" sldId="266"/>
            <ac:grpSpMk id="39" creationId="{CF1AA7F6-A589-4BC8-BC72-2CA6DC908398}"/>
          </ac:grpSpMkLst>
        </pc:grpChg>
        <pc:grpChg chg="add del">
          <ac:chgData name="Rojesh Dhakal" userId="8f97a48fc7a11475" providerId="LiveId" clId="{C1D3D9DA-E078-4B6F-951D-A7F270162188}" dt="2023-02-13T08:54:17.466" v="873" actId="26606"/>
          <ac:grpSpMkLst>
            <pc:docMk/>
            <pc:sldMk cId="1700889315" sldId="266"/>
            <ac:grpSpMk id="40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8:40:15.511" v="807" actId="26606"/>
          <ac:grpSpMkLst>
            <pc:docMk/>
            <pc:sldMk cId="1700889315" sldId="266"/>
            <ac:grpSpMk id="46" creationId="{59C7C6ED-4EA1-4532-A820-59A8ADEEE0F9}"/>
          </ac:grpSpMkLst>
        </pc:grpChg>
        <pc:grpChg chg="add del">
          <ac:chgData name="Rojesh Dhakal" userId="8f97a48fc7a11475" providerId="LiveId" clId="{C1D3D9DA-E078-4B6F-951D-A7F270162188}" dt="2023-02-13T08:40:20.953" v="809" actId="26606"/>
          <ac:grpSpMkLst>
            <pc:docMk/>
            <pc:sldMk cId="1700889315" sldId="266"/>
            <ac:grpSpMk id="51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3T08:38:02.612" v="789" actId="26606"/>
          <ac:grpSpMkLst>
            <pc:docMk/>
            <pc:sldMk cId="1700889315" sldId="266"/>
            <ac:grpSpMk id="52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3T08:40:20.953" v="809" actId="26606"/>
          <ac:grpSpMkLst>
            <pc:docMk/>
            <pc:sldMk cId="1700889315" sldId="266"/>
            <ac:grpSpMk id="55" creationId="{BB728A18-FF26-43E9-AF31-9608EBA3D5C7}"/>
          </ac:grpSpMkLst>
        </pc:grpChg>
        <pc:grpChg chg="add del">
          <ac:chgData name="Rojesh Dhakal" userId="8f97a48fc7a11475" providerId="LiveId" clId="{C1D3D9DA-E078-4B6F-951D-A7F270162188}" dt="2023-02-13T08:40:55.148" v="821" actId="26606"/>
          <ac:grpSpMkLst>
            <pc:docMk/>
            <pc:sldMk cId="1700889315" sldId="266"/>
            <ac:grpSpMk id="59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3T08:40:55.148" v="821" actId="26606"/>
          <ac:grpSpMkLst>
            <pc:docMk/>
            <pc:sldMk cId="1700889315" sldId="266"/>
            <ac:grpSpMk id="65" creationId="{E4929BB6-2614-469C-B2DC-14288A41EE26}"/>
          </ac:grpSpMkLst>
        </pc:grpChg>
        <pc:grpChg chg="add del">
          <ac:chgData name="Rojesh Dhakal" userId="8f97a48fc7a11475" providerId="LiveId" clId="{C1D3D9DA-E078-4B6F-951D-A7F270162188}" dt="2023-02-13T08:54:17.466" v="873" actId="26606"/>
          <ac:grpSpMkLst>
            <pc:docMk/>
            <pc:sldMk cId="1700889315" sldId="266"/>
            <ac:grpSpMk id="70" creationId="{5B129734-DF6D-46B8-A0E0-4F178B3AD2FC}"/>
          </ac:grpSpMkLst>
        </pc:grpChg>
        <pc:grpChg chg="add del">
          <ac:chgData name="Rojesh Dhakal" userId="8f97a48fc7a11475" providerId="LiveId" clId="{C1D3D9DA-E078-4B6F-951D-A7F270162188}" dt="2023-02-13T08:40:32.501" v="813" actId="26606"/>
          <ac:grpSpMkLst>
            <pc:docMk/>
            <pc:sldMk cId="1700889315" sldId="266"/>
            <ac:grpSpMk id="73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3T08:40:32.501" v="813" actId="26606"/>
          <ac:grpSpMkLst>
            <pc:docMk/>
            <pc:sldMk cId="1700889315" sldId="266"/>
            <ac:grpSpMk id="83" creationId="{E4929BB6-2614-469C-B2DC-14288A41EE26}"/>
          </ac:grpSpMkLst>
        </pc:grpChg>
        <pc:grpChg chg="add del">
          <ac:chgData name="Rojesh Dhakal" userId="8f97a48fc7a11475" providerId="LiveId" clId="{C1D3D9DA-E078-4B6F-951D-A7F270162188}" dt="2023-02-13T08:40:36.104" v="815" actId="26606"/>
          <ac:grpSpMkLst>
            <pc:docMk/>
            <pc:sldMk cId="1700889315" sldId="266"/>
            <ac:grpSpMk id="93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3T08:40:36.104" v="815" actId="26606"/>
          <ac:grpSpMkLst>
            <pc:docMk/>
            <pc:sldMk cId="1700889315" sldId="266"/>
            <ac:grpSpMk id="96" creationId="{CF1AA7F6-A589-4BC8-BC72-2CA6DC908398}"/>
          </ac:grpSpMkLst>
        </pc:grpChg>
        <pc:grpChg chg="add del">
          <ac:chgData name="Rojesh Dhakal" userId="8f97a48fc7a11475" providerId="LiveId" clId="{C1D3D9DA-E078-4B6F-951D-A7F270162188}" dt="2023-02-13T08:40:38.965" v="817" actId="26606"/>
          <ac:grpSpMkLst>
            <pc:docMk/>
            <pc:sldMk cId="1700889315" sldId="266"/>
            <ac:grpSpMk id="100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3T08:40:38.965" v="817" actId="26606"/>
          <ac:grpSpMkLst>
            <pc:docMk/>
            <pc:sldMk cId="1700889315" sldId="266"/>
            <ac:grpSpMk id="103" creationId="{59C7C6ED-4EA1-4532-A820-59A8ADEEE0F9}"/>
          </ac:grpSpMkLst>
        </pc:grpChg>
        <pc:grpChg chg="add del">
          <ac:chgData name="Rojesh Dhakal" userId="8f97a48fc7a11475" providerId="LiveId" clId="{C1D3D9DA-E078-4B6F-951D-A7F270162188}" dt="2023-02-13T08:40:54.298" v="819" actId="26606"/>
          <ac:grpSpMkLst>
            <pc:docMk/>
            <pc:sldMk cId="1700889315" sldId="266"/>
            <ac:grpSpMk id="107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3T08:40:54.298" v="819" actId="26606"/>
          <ac:grpSpMkLst>
            <pc:docMk/>
            <pc:sldMk cId="1700889315" sldId="266"/>
            <ac:grpSpMk id="110" creationId="{654E48C8-2A00-4C54-BC9C-B18EE49E9C13}"/>
          </ac:grpSpMkLst>
        </pc:grpChg>
        <pc:picChg chg="add del">
          <ac:chgData name="Rojesh Dhakal" userId="8f97a48fc7a11475" providerId="LiveId" clId="{C1D3D9DA-E078-4B6F-951D-A7F270162188}" dt="2023-02-13T08:35:21.838" v="753" actId="26606"/>
          <ac:picMkLst>
            <pc:docMk/>
            <pc:sldMk cId="1700889315" sldId="266"/>
            <ac:picMk id="4" creationId="{4D089956-03AA-B799-3649-CD806FD471DD}"/>
          </ac:picMkLst>
        </pc:picChg>
        <pc:picChg chg="add del mod">
          <ac:chgData name="Rojesh Dhakal" userId="8f97a48fc7a11475" providerId="LiveId" clId="{C1D3D9DA-E078-4B6F-951D-A7F270162188}" dt="2023-02-14T01:32:46.550" v="1045" actId="21"/>
          <ac:picMkLst>
            <pc:docMk/>
            <pc:sldMk cId="1700889315" sldId="266"/>
            <ac:picMk id="5" creationId="{131A91AD-0176-C855-12EF-38C3BD06D60F}"/>
          </ac:picMkLst>
        </pc:picChg>
        <pc:cxnChg chg="add del">
          <ac:chgData name="Rojesh Dhakal" userId="8f97a48fc7a11475" providerId="LiveId" clId="{C1D3D9DA-E078-4B6F-951D-A7F270162188}" dt="2023-02-13T08:54:17.466" v="873" actId="26606"/>
          <ac:cxnSpMkLst>
            <pc:docMk/>
            <pc:sldMk cId="1700889315" sldId="266"/>
            <ac:cxnSpMk id="9" creationId="{20742BC3-654B-4E41-9A6A-73A42E477639}"/>
          </ac:cxnSpMkLst>
        </pc:cxnChg>
        <pc:cxnChg chg="add del">
          <ac:chgData name="Rojesh Dhakal" userId="8f97a48fc7a11475" providerId="LiveId" clId="{C1D3D9DA-E078-4B6F-951D-A7F270162188}" dt="2023-02-13T08:35:21.838" v="753" actId="26606"/>
          <ac:cxnSpMkLst>
            <pc:docMk/>
            <pc:sldMk cId="1700889315" sldId="266"/>
            <ac:cxnSpMk id="14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8:35:21.838" v="753" actId="26606"/>
          <ac:cxnSpMkLst>
            <pc:docMk/>
            <pc:sldMk cId="1700889315" sldId="266"/>
            <ac:cxnSpMk id="18" creationId="{B48BEE9B-A2F4-4BF3-9EAD-16E1A7FC2DC6}"/>
          </ac:cxnSpMkLst>
        </pc:cxnChg>
        <pc:cxnChg chg="add del">
          <ac:chgData name="Rojesh Dhakal" userId="8f97a48fc7a11475" providerId="LiveId" clId="{C1D3D9DA-E078-4B6F-951D-A7F270162188}" dt="2023-02-13T08:39:52.126" v="805" actId="26606"/>
          <ac:cxnSpMkLst>
            <pc:docMk/>
            <pc:sldMk cId="1700889315" sldId="266"/>
            <ac:cxnSpMk id="27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8:39:52.126" v="805" actId="26606"/>
          <ac:cxnSpMkLst>
            <pc:docMk/>
            <pc:sldMk cId="1700889315" sldId="266"/>
            <ac:cxnSpMk id="34" creationId="{B48BEE9B-A2F4-4BF3-9EAD-16E1A7FC2DC6}"/>
          </ac:cxnSpMkLst>
        </pc:cxnChg>
        <pc:cxnChg chg="add del">
          <ac:chgData name="Rojesh Dhakal" userId="8f97a48fc7a11475" providerId="LiveId" clId="{C1D3D9DA-E078-4B6F-951D-A7F270162188}" dt="2023-02-13T08:38:06.114" v="797" actId="26606"/>
          <ac:cxnSpMkLst>
            <pc:docMk/>
            <pc:sldMk cId="1700889315" sldId="266"/>
            <ac:cxnSpMk id="35" creationId="{20742BC3-654B-4E41-9A6A-73A42E477639}"/>
          </ac:cxnSpMkLst>
        </pc:cxnChg>
        <pc:cxnChg chg="add del">
          <ac:chgData name="Rojesh Dhakal" userId="8f97a48fc7a11475" providerId="LiveId" clId="{C1D3D9DA-E078-4B6F-951D-A7F270162188}" dt="2023-02-13T08:40:15.511" v="807" actId="26606"/>
          <ac:cxnSpMkLst>
            <pc:docMk/>
            <pc:sldMk cId="1700889315" sldId="266"/>
            <ac:cxnSpMk id="38" creationId="{20742BC3-654B-4E41-9A6A-73A42E477639}"/>
          </ac:cxnSpMkLst>
        </pc:cxnChg>
        <pc:cxnChg chg="add del">
          <ac:chgData name="Rojesh Dhakal" userId="8f97a48fc7a11475" providerId="LiveId" clId="{C1D3D9DA-E078-4B6F-951D-A7F270162188}" dt="2023-02-13T08:54:17.466" v="873" actId="26606"/>
          <ac:cxnSpMkLst>
            <pc:docMk/>
            <pc:sldMk cId="1700889315" sldId="266"/>
            <ac:cxnSpMk id="41" creationId="{4AA791FC-1AEF-4561-93B5-6B9E981BBB74}"/>
          </ac:cxnSpMkLst>
        </pc:cxnChg>
        <pc:cxnChg chg="add del">
          <ac:chgData name="Rojesh Dhakal" userId="8f97a48fc7a11475" providerId="LiveId" clId="{C1D3D9DA-E078-4B6F-951D-A7F270162188}" dt="2023-02-13T08:54:17.466" v="873" actId="26606"/>
          <ac:cxnSpMkLst>
            <pc:docMk/>
            <pc:sldMk cId="1700889315" sldId="266"/>
            <ac:cxnSpMk id="42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8:38:06.114" v="797" actId="26606"/>
          <ac:cxnSpMkLst>
            <pc:docMk/>
            <pc:sldMk cId="1700889315" sldId="266"/>
            <ac:cxnSpMk id="47" creationId="{997356D0-D934-42B9-8291-DF34A3AC0CFE}"/>
          </ac:cxnSpMkLst>
        </pc:cxnChg>
        <pc:cxnChg chg="add del">
          <ac:chgData name="Rojesh Dhakal" userId="8f97a48fc7a11475" providerId="LiveId" clId="{C1D3D9DA-E078-4B6F-951D-A7F270162188}" dt="2023-02-13T08:40:15.511" v="807" actId="26606"/>
          <ac:cxnSpMkLst>
            <pc:docMk/>
            <pc:sldMk cId="1700889315" sldId="266"/>
            <ac:cxnSpMk id="49" creationId="{B8D6659D-FA60-4C6D-A9F6-063E294AA159}"/>
          </ac:cxnSpMkLst>
        </pc:cxnChg>
        <pc:cxnChg chg="add del">
          <ac:chgData name="Rojesh Dhakal" userId="8f97a48fc7a11475" providerId="LiveId" clId="{C1D3D9DA-E078-4B6F-951D-A7F270162188}" dt="2023-02-13T08:40:20.953" v="809" actId="26606"/>
          <ac:cxnSpMkLst>
            <pc:docMk/>
            <pc:sldMk cId="1700889315" sldId="266"/>
            <ac:cxnSpMk id="53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3T08:40:20.953" v="809" actId="26606"/>
          <ac:cxnSpMkLst>
            <pc:docMk/>
            <pc:sldMk cId="1700889315" sldId="266"/>
            <ac:cxnSpMk id="57" creationId="{10A370BF-9768-4FA0-8887-C3777F3A9C9C}"/>
          </ac:cxnSpMkLst>
        </pc:cxnChg>
        <pc:cxnChg chg="add del">
          <ac:chgData name="Rojesh Dhakal" userId="8f97a48fc7a11475" providerId="LiveId" clId="{C1D3D9DA-E078-4B6F-951D-A7F270162188}" dt="2023-02-13T08:38:02.612" v="789" actId="26606"/>
          <ac:cxnSpMkLst>
            <pc:docMk/>
            <pc:sldMk cId="1700889315" sldId="266"/>
            <ac:cxnSpMk id="58" creationId="{20742BC3-654B-4E41-9A6A-73A42E477639}"/>
          </ac:cxnSpMkLst>
        </pc:cxnChg>
        <pc:cxnChg chg="add del">
          <ac:chgData name="Rojesh Dhakal" userId="8f97a48fc7a11475" providerId="LiveId" clId="{C1D3D9DA-E078-4B6F-951D-A7F270162188}" dt="2023-02-13T08:40:55.148" v="821" actId="26606"/>
          <ac:cxnSpMkLst>
            <pc:docMk/>
            <pc:sldMk cId="1700889315" sldId="266"/>
            <ac:cxnSpMk id="61" creationId="{20742BC3-654B-4E41-9A6A-73A42E477639}"/>
          </ac:cxnSpMkLst>
        </pc:cxnChg>
        <pc:cxnChg chg="add del">
          <ac:chgData name="Rojesh Dhakal" userId="8f97a48fc7a11475" providerId="LiveId" clId="{C1D3D9DA-E078-4B6F-951D-A7F270162188}" dt="2023-02-13T08:40:55.148" v="821" actId="26606"/>
          <ac:cxnSpMkLst>
            <pc:docMk/>
            <pc:sldMk cId="1700889315" sldId="266"/>
            <ac:cxnSpMk id="67" creationId="{0EE67EC5-3FEB-443B-8CD7-446D2BBA8D9C}"/>
          </ac:cxnSpMkLst>
        </pc:cxnChg>
        <pc:cxnChg chg="add del">
          <ac:chgData name="Rojesh Dhakal" userId="8f97a48fc7a11475" providerId="LiveId" clId="{C1D3D9DA-E078-4B6F-951D-A7F270162188}" dt="2023-02-13T08:40:32.501" v="813" actId="26606"/>
          <ac:cxnSpMkLst>
            <pc:docMk/>
            <pc:sldMk cId="1700889315" sldId="266"/>
            <ac:cxnSpMk id="79" creationId="{20742BC3-654B-4E41-9A6A-73A42E477639}"/>
          </ac:cxnSpMkLst>
        </pc:cxnChg>
        <pc:cxnChg chg="add del">
          <ac:chgData name="Rojesh Dhakal" userId="8f97a48fc7a11475" providerId="LiveId" clId="{C1D3D9DA-E078-4B6F-951D-A7F270162188}" dt="2023-02-13T08:40:32.501" v="813" actId="26606"/>
          <ac:cxnSpMkLst>
            <pc:docMk/>
            <pc:sldMk cId="1700889315" sldId="266"/>
            <ac:cxnSpMk id="89" creationId="{0EE67EC5-3FEB-443B-8CD7-446D2BBA8D9C}"/>
          </ac:cxnSpMkLst>
        </pc:cxnChg>
        <pc:cxnChg chg="add del">
          <ac:chgData name="Rojesh Dhakal" userId="8f97a48fc7a11475" providerId="LiveId" clId="{C1D3D9DA-E078-4B6F-951D-A7F270162188}" dt="2023-02-13T08:40:36.104" v="815" actId="26606"/>
          <ac:cxnSpMkLst>
            <pc:docMk/>
            <pc:sldMk cId="1700889315" sldId="266"/>
            <ac:cxnSpMk id="94" creationId="{20742BC3-654B-4E41-9A6A-73A42E477639}"/>
          </ac:cxnSpMkLst>
        </pc:cxnChg>
        <pc:cxnChg chg="add del">
          <ac:chgData name="Rojesh Dhakal" userId="8f97a48fc7a11475" providerId="LiveId" clId="{C1D3D9DA-E078-4B6F-951D-A7F270162188}" dt="2023-02-13T08:40:36.104" v="815" actId="26606"/>
          <ac:cxnSpMkLst>
            <pc:docMk/>
            <pc:sldMk cId="1700889315" sldId="266"/>
            <ac:cxnSpMk id="98" creationId="{997356D0-D934-42B9-8291-DF34A3AC0CFE}"/>
          </ac:cxnSpMkLst>
        </pc:cxnChg>
        <pc:cxnChg chg="add del">
          <ac:chgData name="Rojesh Dhakal" userId="8f97a48fc7a11475" providerId="LiveId" clId="{C1D3D9DA-E078-4B6F-951D-A7F270162188}" dt="2023-02-13T08:40:38.965" v="817" actId="26606"/>
          <ac:cxnSpMkLst>
            <pc:docMk/>
            <pc:sldMk cId="1700889315" sldId="266"/>
            <ac:cxnSpMk id="101" creationId="{20742BC3-654B-4E41-9A6A-73A42E477639}"/>
          </ac:cxnSpMkLst>
        </pc:cxnChg>
        <pc:cxnChg chg="add del">
          <ac:chgData name="Rojesh Dhakal" userId="8f97a48fc7a11475" providerId="LiveId" clId="{C1D3D9DA-E078-4B6F-951D-A7F270162188}" dt="2023-02-13T08:40:38.965" v="817" actId="26606"/>
          <ac:cxnSpMkLst>
            <pc:docMk/>
            <pc:sldMk cId="1700889315" sldId="266"/>
            <ac:cxnSpMk id="105" creationId="{B8D6659D-FA60-4C6D-A9F6-063E294AA159}"/>
          </ac:cxnSpMkLst>
        </pc:cxnChg>
        <pc:cxnChg chg="add del">
          <ac:chgData name="Rojesh Dhakal" userId="8f97a48fc7a11475" providerId="LiveId" clId="{C1D3D9DA-E078-4B6F-951D-A7F270162188}" dt="2023-02-13T08:40:54.298" v="819" actId="26606"/>
          <ac:cxnSpMkLst>
            <pc:docMk/>
            <pc:sldMk cId="1700889315" sldId="266"/>
            <ac:cxnSpMk id="108" creationId="{20742BC3-654B-4E41-9A6A-73A42E477639}"/>
          </ac:cxnSpMkLst>
        </pc:cxnChg>
      </pc:sldChg>
      <pc:sldChg chg="addSp delSp modSp new del mod setBg setClrOvrMap">
        <pc:chgData name="Rojesh Dhakal" userId="8f97a48fc7a11475" providerId="LiveId" clId="{C1D3D9DA-E078-4B6F-951D-A7F270162188}" dt="2023-02-13T08:34:48.784" v="725" actId="47"/>
        <pc:sldMkLst>
          <pc:docMk/>
          <pc:sldMk cId="4058034775" sldId="266"/>
        </pc:sldMkLst>
        <pc:spChg chg="mod ord">
          <ac:chgData name="Rojesh Dhakal" userId="8f97a48fc7a11475" providerId="LiveId" clId="{C1D3D9DA-E078-4B6F-951D-A7F270162188}" dt="2023-02-13T08:31:23.303" v="680" actId="26606"/>
          <ac:spMkLst>
            <pc:docMk/>
            <pc:sldMk cId="4058034775" sldId="266"/>
            <ac:spMk id="2" creationId="{C91E77CD-234B-F665-2648-8A3A4001AD9D}"/>
          </ac:spMkLst>
        </pc:spChg>
        <pc:spChg chg="del">
          <ac:chgData name="Rojesh Dhakal" userId="8f97a48fc7a11475" providerId="LiveId" clId="{C1D3D9DA-E078-4B6F-951D-A7F270162188}" dt="2023-02-13T08:31:03.579" v="665" actId="931"/>
          <ac:spMkLst>
            <pc:docMk/>
            <pc:sldMk cId="4058034775" sldId="266"/>
            <ac:spMk id="3" creationId="{FD78E743-701D-4D45-E240-C31CAD4FD442}"/>
          </ac:spMkLst>
        </pc:spChg>
        <pc:spChg chg="mod">
          <ac:chgData name="Rojesh Dhakal" userId="8f97a48fc7a11475" providerId="LiveId" clId="{C1D3D9DA-E078-4B6F-951D-A7F270162188}" dt="2023-02-13T08:31:23.303" v="680" actId="26606"/>
          <ac:spMkLst>
            <pc:docMk/>
            <pc:sldMk cId="4058034775" sldId="266"/>
            <ac:spMk id="4" creationId="{EF96D6FA-E413-8D36-5DB4-F602C4585365}"/>
          </ac:spMkLst>
        </pc:spChg>
        <pc:spChg chg="add del">
          <ac:chgData name="Rojesh Dhakal" userId="8f97a48fc7a11475" providerId="LiveId" clId="{C1D3D9DA-E078-4B6F-951D-A7F270162188}" dt="2023-02-13T08:31:13.316" v="671" actId="26606"/>
          <ac:spMkLst>
            <pc:docMk/>
            <pc:sldMk cId="4058034775" sldId="266"/>
            <ac:spMk id="19" creationId="{22AC0F86-9A78-4E84-A4B4-ADB8B2629A0C}"/>
          </ac:spMkLst>
        </pc:spChg>
        <pc:spChg chg="add del">
          <ac:chgData name="Rojesh Dhakal" userId="8f97a48fc7a11475" providerId="LiveId" clId="{C1D3D9DA-E078-4B6F-951D-A7F270162188}" dt="2023-02-13T08:31:16.518" v="673" actId="26606"/>
          <ac:spMkLst>
            <pc:docMk/>
            <pc:sldMk cId="4058034775" sldId="266"/>
            <ac:spMk id="23" creationId="{F3838012-22B6-4303-8F29-04E1419B3A57}"/>
          </ac:spMkLst>
        </pc:spChg>
        <pc:spChg chg="add del">
          <ac:chgData name="Rojesh Dhakal" userId="8f97a48fc7a11475" providerId="LiveId" clId="{C1D3D9DA-E078-4B6F-951D-A7F270162188}" dt="2023-02-13T08:31:13.316" v="671" actId="26606"/>
          <ac:spMkLst>
            <pc:docMk/>
            <pc:sldMk cId="4058034775" sldId="266"/>
            <ac:spMk id="27" creationId="{69A54E25-1C05-48E5-A5CC-3778C1D3632D}"/>
          </ac:spMkLst>
        </pc:spChg>
        <pc:spChg chg="add del">
          <ac:chgData name="Rojesh Dhakal" userId="8f97a48fc7a11475" providerId="LiveId" clId="{C1D3D9DA-E078-4B6F-951D-A7F270162188}" dt="2023-02-13T08:31:16.518" v="673" actId="26606"/>
          <ac:spMkLst>
            <pc:docMk/>
            <pc:sldMk cId="4058034775" sldId="266"/>
            <ac:spMk id="34" creationId="{0B78BE18-6882-4FAA-BC8C-CA216E963816}"/>
          </ac:spMkLst>
        </pc:spChg>
        <pc:spChg chg="add del">
          <ac:chgData name="Rojesh Dhakal" userId="8f97a48fc7a11475" providerId="LiveId" clId="{C1D3D9DA-E078-4B6F-951D-A7F270162188}" dt="2023-02-13T08:31:16.518" v="673" actId="26606"/>
          <ac:spMkLst>
            <pc:docMk/>
            <pc:sldMk cId="4058034775" sldId="266"/>
            <ac:spMk id="35" creationId="{1A34F12D-8C0F-46CA-9F4A-D56193C37E3A}"/>
          </ac:spMkLst>
        </pc:spChg>
        <pc:spChg chg="add del">
          <ac:chgData name="Rojesh Dhakal" userId="8f97a48fc7a11475" providerId="LiveId" clId="{C1D3D9DA-E078-4B6F-951D-A7F270162188}" dt="2023-02-13T08:31:19.990" v="675" actId="26606"/>
          <ac:spMkLst>
            <pc:docMk/>
            <pc:sldMk cId="4058034775" sldId="266"/>
            <ac:spMk id="41" creationId="{22AC0F86-9A78-4E84-A4B4-ADB8B2629A0C}"/>
          </ac:spMkLst>
        </pc:spChg>
        <pc:spChg chg="add del">
          <ac:chgData name="Rojesh Dhakal" userId="8f97a48fc7a11475" providerId="LiveId" clId="{C1D3D9DA-E078-4B6F-951D-A7F270162188}" dt="2023-02-13T08:31:19.990" v="675" actId="26606"/>
          <ac:spMkLst>
            <pc:docMk/>
            <pc:sldMk cId="4058034775" sldId="266"/>
            <ac:spMk id="45" creationId="{69A54E25-1C05-48E5-A5CC-3778C1D3632D}"/>
          </ac:spMkLst>
        </pc:spChg>
        <pc:spChg chg="add del">
          <ac:chgData name="Rojesh Dhakal" userId="8f97a48fc7a11475" providerId="LiveId" clId="{C1D3D9DA-E078-4B6F-951D-A7F270162188}" dt="2023-02-13T08:31:21.729" v="677" actId="26606"/>
          <ac:spMkLst>
            <pc:docMk/>
            <pc:sldMk cId="4058034775" sldId="266"/>
            <ac:spMk id="50" creationId="{A440FBE6-72B7-43D4-A8EB-FDBC35FE56C6}"/>
          </ac:spMkLst>
        </pc:spChg>
        <pc:spChg chg="add del">
          <ac:chgData name="Rojesh Dhakal" userId="8f97a48fc7a11475" providerId="LiveId" clId="{C1D3D9DA-E078-4B6F-951D-A7F270162188}" dt="2023-02-13T08:31:23.266" v="679" actId="26606"/>
          <ac:spMkLst>
            <pc:docMk/>
            <pc:sldMk cId="4058034775" sldId="266"/>
            <ac:spMk id="58" creationId="{ED56E41F-B8E0-4D18-B554-FD40260DE0E3}"/>
          </ac:spMkLst>
        </pc:spChg>
        <pc:spChg chg="add del">
          <ac:chgData name="Rojesh Dhakal" userId="8f97a48fc7a11475" providerId="LiveId" clId="{C1D3D9DA-E078-4B6F-951D-A7F270162188}" dt="2023-02-13T08:31:23.266" v="679" actId="26606"/>
          <ac:spMkLst>
            <pc:docMk/>
            <pc:sldMk cId="4058034775" sldId="266"/>
            <ac:spMk id="62" creationId="{23E937B9-07EE-456A-A31C-41A8866E28A2}"/>
          </ac:spMkLst>
        </pc:spChg>
        <pc:spChg chg="add">
          <ac:chgData name="Rojesh Dhakal" userId="8f97a48fc7a11475" providerId="LiveId" clId="{C1D3D9DA-E078-4B6F-951D-A7F270162188}" dt="2023-02-13T08:31:23.303" v="680" actId="26606"/>
          <ac:spMkLst>
            <pc:docMk/>
            <pc:sldMk cId="4058034775" sldId="266"/>
            <ac:spMk id="67" creationId="{333F0879-3DA0-4CB8-B35E-A0AD42558191}"/>
          </ac:spMkLst>
        </pc:spChg>
        <pc:spChg chg="add">
          <ac:chgData name="Rojesh Dhakal" userId="8f97a48fc7a11475" providerId="LiveId" clId="{C1D3D9DA-E078-4B6F-951D-A7F270162188}" dt="2023-02-13T08:31:23.303" v="680" actId="26606"/>
          <ac:spMkLst>
            <pc:docMk/>
            <pc:sldMk cId="4058034775" sldId="266"/>
            <ac:spMk id="68" creationId="{324D2183-F388-476E-92A9-D6639D698580}"/>
          </ac:spMkLst>
        </pc:spChg>
        <pc:spChg chg="add">
          <ac:chgData name="Rojesh Dhakal" userId="8f97a48fc7a11475" providerId="LiveId" clId="{C1D3D9DA-E078-4B6F-951D-A7F270162188}" dt="2023-02-13T08:31:23.303" v="680" actId="26606"/>
          <ac:spMkLst>
            <pc:docMk/>
            <pc:sldMk cId="4058034775" sldId="266"/>
            <ac:spMk id="69" creationId="{243462E7-1698-4B21-BE89-AEFAC7C2FEFA}"/>
          </ac:spMkLst>
        </pc:spChg>
        <pc:spChg chg="add">
          <ac:chgData name="Rojesh Dhakal" userId="8f97a48fc7a11475" providerId="LiveId" clId="{C1D3D9DA-E078-4B6F-951D-A7F270162188}" dt="2023-02-13T08:31:23.303" v="680" actId="26606"/>
          <ac:spMkLst>
            <pc:docMk/>
            <pc:sldMk cId="4058034775" sldId="266"/>
            <ac:spMk id="70" creationId="{6C22FCAC-D7EC-4A52-B153-FF761E2235B3}"/>
          </ac:spMkLst>
        </pc:spChg>
        <pc:grpChg chg="add del">
          <ac:chgData name="Rojesh Dhakal" userId="8f97a48fc7a11475" providerId="LiveId" clId="{C1D3D9DA-E078-4B6F-951D-A7F270162188}" dt="2023-02-13T08:31:13.316" v="671" actId="26606"/>
          <ac:grpSpMkLst>
            <pc:docMk/>
            <pc:sldMk cId="4058034775" sldId="266"/>
            <ac:grpSpMk id="11" creationId="{DFB5D1BB-0703-437B-BD1E-1D07F8A2730B}"/>
          </ac:grpSpMkLst>
        </pc:grpChg>
        <pc:grpChg chg="add del">
          <ac:chgData name="Rojesh Dhakal" userId="8f97a48fc7a11475" providerId="LiveId" clId="{C1D3D9DA-E078-4B6F-951D-A7F270162188}" dt="2023-02-13T08:31:13.316" v="671" actId="26606"/>
          <ac:grpSpMkLst>
            <pc:docMk/>
            <pc:sldMk cId="4058034775" sldId="266"/>
            <ac:grpSpMk id="21" creationId="{4AF78B9E-8BE2-4706-9377-A05FA25ABABF}"/>
          </ac:grpSpMkLst>
        </pc:grpChg>
        <pc:grpChg chg="add del">
          <ac:chgData name="Rojesh Dhakal" userId="8f97a48fc7a11475" providerId="LiveId" clId="{C1D3D9DA-E078-4B6F-951D-A7F270162188}" dt="2023-02-13T08:31:16.518" v="673" actId="26606"/>
          <ac:grpSpMkLst>
            <pc:docMk/>
            <pc:sldMk cId="4058034775" sldId="266"/>
            <ac:grpSpMk id="32" creationId="{DFB5D1BB-0703-437B-BD1E-1D07F8A2730B}"/>
          </ac:grpSpMkLst>
        </pc:grpChg>
        <pc:grpChg chg="add del">
          <ac:chgData name="Rojesh Dhakal" userId="8f97a48fc7a11475" providerId="LiveId" clId="{C1D3D9DA-E078-4B6F-951D-A7F270162188}" dt="2023-02-13T08:31:16.518" v="673" actId="26606"/>
          <ac:grpSpMkLst>
            <pc:docMk/>
            <pc:sldMk cId="4058034775" sldId="266"/>
            <ac:grpSpMk id="36" creationId="{F03F5A17-2CE9-4ADD-9FAF-C1A0BB39CD0A}"/>
          </ac:grpSpMkLst>
        </pc:grpChg>
        <pc:grpChg chg="add del">
          <ac:chgData name="Rojesh Dhakal" userId="8f97a48fc7a11475" providerId="LiveId" clId="{C1D3D9DA-E078-4B6F-951D-A7F270162188}" dt="2023-02-13T08:31:19.990" v="675" actId="26606"/>
          <ac:grpSpMkLst>
            <pc:docMk/>
            <pc:sldMk cId="4058034775" sldId="266"/>
            <ac:grpSpMk id="39" creationId="{DFB5D1BB-0703-437B-BD1E-1D07F8A2730B}"/>
          </ac:grpSpMkLst>
        </pc:grpChg>
        <pc:grpChg chg="add del">
          <ac:chgData name="Rojesh Dhakal" userId="8f97a48fc7a11475" providerId="LiveId" clId="{C1D3D9DA-E078-4B6F-951D-A7F270162188}" dt="2023-02-13T08:31:19.990" v="675" actId="26606"/>
          <ac:grpSpMkLst>
            <pc:docMk/>
            <pc:sldMk cId="4058034775" sldId="266"/>
            <ac:grpSpMk id="42" creationId="{4AF78B9E-8BE2-4706-9377-A05FA25ABABF}"/>
          </ac:grpSpMkLst>
        </pc:grpChg>
        <pc:grpChg chg="add del">
          <ac:chgData name="Rojesh Dhakal" userId="8f97a48fc7a11475" providerId="LiveId" clId="{C1D3D9DA-E078-4B6F-951D-A7F270162188}" dt="2023-02-13T08:31:21.729" v="677" actId="26606"/>
          <ac:grpSpMkLst>
            <pc:docMk/>
            <pc:sldMk cId="4058034775" sldId="266"/>
            <ac:grpSpMk id="48" creationId="{DFB5D1BB-0703-437B-BD1E-1D07F8A2730B}"/>
          </ac:grpSpMkLst>
        </pc:grpChg>
        <pc:grpChg chg="add del">
          <ac:chgData name="Rojesh Dhakal" userId="8f97a48fc7a11475" providerId="LiveId" clId="{C1D3D9DA-E078-4B6F-951D-A7F270162188}" dt="2023-02-13T08:31:21.729" v="677" actId="26606"/>
          <ac:grpSpMkLst>
            <pc:docMk/>
            <pc:sldMk cId="4058034775" sldId="266"/>
            <ac:grpSpMk id="51" creationId="{647B8492-BC4D-4046-B35A-C38E03494068}"/>
          </ac:grpSpMkLst>
        </pc:grpChg>
        <pc:grpChg chg="add del">
          <ac:chgData name="Rojesh Dhakal" userId="8f97a48fc7a11475" providerId="LiveId" clId="{C1D3D9DA-E078-4B6F-951D-A7F270162188}" dt="2023-02-13T08:31:23.266" v="679" actId="26606"/>
          <ac:grpSpMkLst>
            <pc:docMk/>
            <pc:sldMk cId="4058034775" sldId="266"/>
            <ac:grpSpMk id="56" creationId="{3F6D81C7-B083-478E-82FE-089A8CB72EB8}"/>
          </ac:grpSpMkLst>
        </pc:grpChg>
        <pc:grpChg chg="add del">
          <ac:chgData name="Rojesh Dhakal" userId="8f97a48fc7a11475" providerId="LiveId" clId="{C1D3D9DA-E078-4B6F-951D-A7F270162188}" dt="2023-02-13T08:31:23.266" v="679" actId="26606"/>
          <ac:grpSpMkLst>
            <pc:docMk/>
            <pc:sldMk cId="4058034775" sldId="266"/>
            <ac:grpSpMk id="59" creationId="{2DB31E17-E562-4F82-98D0-858C84120F34}"/>
          </ac:grpSpMkLst>
        </pc:grpChg>
        <pc:grpChg chg="add">
          <ac:chgData name="Rojesh Dhakal" userId="8f97a48fc7a11475" providerId="LiveId" clId="{C1D3D9DA-E078-4B6F-951D-A7F270162188}" dt="2023-02-13T08:31:23.303" v="680" actId="26606"/>
          <ac:grpSpMkLst>
            <pc:docMk/>
            <pc:sldMk cId="4058034775" sldId="266"/>
            <ac:grpSpMk id="65" creationId="{3F6D81C7-B083-478E-82FE-089A8CB72EB8}"/>
          </ac:grpSpMkLst>
        </pc:grpChg>
        <pc:picChg chg="add mod ord">
          <ac:chgData name="Rojesh Dhakal" userId="8f97a48fc7a11475" providerId="LiveId" clId="{C1D3D9DA-E078-4B6F-951D-A7F270162188}" dt="2023-02-13T08:31:23.303" v="680" actId="26606"/>
          <ac:picMkLst>
            <pc:docMk/>
            <pc:sldMk cId="4058034775" sldId="266"/>
            <ac:picMk id="6" creationId="{A32F87A3-B880-4899-9C1F-4FF679F085FB}"/>
          </ac:picMkLst>
        </pc:picChg>
        <pc:cxnChg chg="add del">
          <ac:chgData name="Rojesh Dhakal" userId="8f97a48fc7a11475" providerId="LiveId" clId="{C1D3D9DA-E078-4B6F-951D-A7F270162188}" dt="2023-02-13T08:31:13.316" v="671" actId="26606"/>
          <ac:cxnSpMkLst>
            <pc:docMk/>
            <pc:sldMk cId="4058034775" sldId="266"/>
            <ac:cxnSpMk id="17" creationId="{883F92AF-2403-4558-B1D7-72130A1E4BC7}"/>
          </ac:cxnSpMkLst>
        </pc:cxnChg>
        <pc:cxnChg chg="add del">
          <ac:chgData name="Rojesh Dhakal" userId="8f97a48fc7a11475" providerId="LiveId" clId="{C1D3D9DA-E078-4B6F-951D-A7F270162188}" dt="2023-02-13T08:31:16.518" v="673" actId="26606"/>
          <ac:cxnSpMkLst>
            <pc:docMk/>
            <pc:sldMk cId="4058034775" sldId="266"/>
            <ac:cxnSpMk id="25" creationId="{AB061FF5-9F81-427C-8DA5-3989395517FB}"/>
          </ac:cxnSpMkLst>
        </pc:cxnChg>
        <pc:cxnChg chg="add del">
          <ac:chgData name="Rojesh Dhakal" userId="8f97a48fc7a11475" providerId="LiveId" clId="{C1D3D9DA-E078-4B6F-951D-A7F270162188}" dt="2023-02-13T08:31:13.316" v="671" actId="26606"/>
          <ac:cxnSpMkLst>
            <pc:docMk/>
            <pc:sldMk cId="4058034775" sldId="266"/>
            <ac:cxnSpMk id="29" creationId="{0E5D0023-B23E-4823-8D72-B07FFF8CAE96}"/>
          </ac:cxnSpMkLst>
        </pc:cxnChg>
        <pc:cxnChg chg="add del">
          <ac:chgData name="Rojesh Dhakal" userId="8f97a48fc7a11475" providerId="LiveId" clId="{C1D3D9DA-E078-4B6F-951D-A7F270162188}" dt="2023-02-13T08:31:16.518" v="673" actId="26606"/>
          <ac:cxnSpMkLst>
            <pc:docMk/>
            <pc:sldMk cId="4058034775" sldId="266"/>
            <ac:cxnSpMk id="33" creationId="{883F92AF-2403-4558-B1D7-72130A1E4BC7}"/>
          </ac:cxnSpMkLst>
        </pc:cxnChg>
        <pc:cxnChg chg="add del">
          <ac:chgData name="Rojesh Dhakal" userId="8f97a48fc7a11475" providerId="LiveId" clId="{C1D3D9DA-E078-4B6F-951D-A7F270162188}" dt="2023-02-13T08:31:19.990" v="675" actId="26606"/>
          <ac:cxnSpMkLst>
            <pc:docMk/>
            <pc:sldMk cId="4058034775" sldId="266"/>
            <ac:cxnSpMk id="40" creationId="{883F92AF-2403-4558-B1D7-72130A1E4BC7}"/>
          </ac:cxnSpMkLst>
        </pc:cxnChg>
        <pc:cxnChg chg="add del">
          <ac:chgData name="Rojesh Dhakal" userId="8f97a48fc7a11475" providerId="LiveId" clId="{C1D3D9DA-E078-4B6F-951D-A7F270162188}" dt="2023-02-13T08:31:19.990" v="675" actId="26606"/>
          <ac:cxnSpMkLst>
            <pc:docMk/>
            <pc:sldMk cId="4058034775" sldId="266"/>
            <ac:cxnSpMk id="46" creationId="{0E5D0023-B23E-4823-8D72-B07FFF8CAE96}"/>
          </ac:cxnSpMkLst>
        </pc:cxnChg>
        <pc:cxnChg chg="add del">
          <ac:chgData name="Rojesh Dhakal" userId="8f97a48fc7a11475" providerId="LiveId" clId="{C1D3D9DA-E078-4B6F-951D-A7F270162188}" dt="2023-02-13T08:31:21.729" v="677" actId="26606"/>
          <ac:cxnSpMkLst>
            <pc:docMk/>
            <pc:sldMk cId="4058034775" sldId="266"/>
            <ac:cxnSpMk id="49" creationId="{883F92AF-2403-4558-B1D7-72130A1E4BC7}"/>
          </ac:cxnSpMkLst>
        </pc:cxnChg>
        <pc:cxnChg chg="add del">
          <ac:chgData name="Rojesh Dhakal" userId="8f97a48fc7a11475" providerId="LiveId" clId="{C1D3D9DA-E078-4B6F-951D-A7F270162188}" dt="2023-02-13T08:31:21.729" v="677" actId="26606"/>
          <ac:cxnSpMkLst>
            <pc:docMk/>
            <pc:sldMk cId="4058034775" sldId="266"/>
            <ac:cxnSpMk id="54" creationId="{16652DC1-CA18-4263-AC06-BAB0B05EC783}"/>
          </ac:cxnSpMkLst>
        </pc:cxnChg>
        <pc:cxnChg chg="add del">
          <ac:chgData name="Rojesh Dhakal" userId="8f97a48fc7a11475" providerId="LiveId" clId="{C1D3D9DA-E078-4B6F-951D-A7F270162188}" dt="2023-02-13T08:31:23.266" v="679" actId="26606"/>
          <ac:cxnSpMkLst>
            <pc:docMk/>
            <pc:sldMk cId="4058034775" sldId="266"/>
            <ac:cxnSpMk id="57" creationId="{F06B54F2-CD11-4359-A7D6-DA7C76C091A6}"/>
          </ac:cxnSpMkLst>
        </pc:cxnChg>
        <pc:cxnChg chg="add del">
          <ac:chgData name="Rojesh Dhakal" userId="8f97a48fc7a11475" providerId="LiveId" clId="{C1D3D9DA-E078-4B6F-951D-A7F270162188}" dt="2023-02-13T08:31:23.266" v="679" actId="26606"/>
          <ac:cxnSpMkLst>
            <pc:docMk/>
            <pc:sldMk cId="4058034775" sldId="266"/>
            <ac:cxnSpMk id="63" creationId="{FD2308B7-2829-44DD-B213-27EEBDED1411}"/>
          </ac:cxnSpMkLst>
        </pc:cxnChg>
        <pc:cxnChg chg="add">
          <ac:chgData name="Rojesh Dhakal" userId="8f97a48fc7a11475" providerId="LiveId" clId="{C1D3D9DA-E078-4B6F-951D-A7F270162188}" dt="2023-02-13T08:31:23.303" v="680" actId="26606"/>
          <ac:cxnSpMkLst>
            <pc:docMk/>
            <pc:sldMk cId="4058034775" sldId="266"/>
            <ac:cxnSpMk id="66" creationId="{F06B54F2-CD11-4359-A7D6-DA7C76C091A6}"/>
          </ac:cxnSpMkLst>
        </pc:cxnChg>
      </pc:sldChg>
      <pc:sldChg chg="addSp delSp modSp new del mod ord setBg modClrScheme setClrOvrMap delDesignElem chgLayout">
        <pc:chgData name="Rojesh Dhakal" userId="8f97a48fc7a11475" providerId="LiveId" clId="{C1D3D9DA-E078-4B6F-951D-A7F270162188}" dt="2023-02-16T09:27:19.349" v="2974" actId="47"/>
        <pc:sldMkLst>
          <pc:docMk/>
          <pc:sldMk cId="1815333228" sldId="267"/>
        </pc:sldMkLst>
        <pc:spChg chg="mod ord">
          <ac:chgData name="Rojesh Dhakal" userId="8f97a48fc7a11475" providerId="LiveId" clId="{C1D3D9DA-E078-4B6F-951D-A7F270162188}" dt="2023-02-16T09:21:53.917" v="2807" actId="27636"/>
          <ac:spMkLst>
            <pc:docMk/>
            <pc:sldMk cId="1815333228" sldId="267"/>
            <ac:spMk id="2" creationId="{5195F94D-9132-7062-489C-242E82A77F4B}"/>
          </ac:spMkLst>
        </pc:spChg>
        <pc:spChg chg="add mod ord">
          <ac:chgData name="Rojesh Dhakal" userId="8f97a48fc7a11475" providerId="LiveId" clId="{C1D3D9DA-E078-4B6F-951D-A7F270162188}" dt="2023-02-16T09:21:53.902" v="2806" actId="700"/>
          <ac:spMkLst>
            <pc:docMk/>
            <pc:sldMk cId="1815333228" sldId="267"/>
            <ac:spMk id="3" creationId="{0B25789D-EF05-ACD5-70D8-970282977FF5}"/>
          </ac:spMkLst>
        </pc:spChg>
        <pc:spChg chg="add del mod">
          <ac:chgData name="Rojesh Dhakal" userId="8f97a48fc7a11475" providerId="LiveId" clId="{C1D3D9DA-E078-4B6F-951D-A7F270162188}" dt="2023-02-15T07:46:52.034" v="1464" actId="11529"/>
          <ac:spMkLst>
            <pc:docMk/>
            <pc:sldMk cId="1815333228" sldId="267"/>
            <ac:spMk id="3" creationId="{912C73CA-C949-83A2-E0FE-EE3D71176329}"/>
          </ac:spMkLst>
        </pc:spChg>
        <pc:spChg chg="add del mod ord">
          <ac:chgData name="Rojesh Dhakal" userId="8f97a48fc7a11475" providerId="LiveId" clId="{C1D3D9DA-E078-4B6F-951D-A7F270162188}" dt="2023-02-16T09:21:53.902" v="2806" actId="700"/>
          <ac:spMkLst>
            <pc:docMk/>
            <pc:sldMk cId="1815333228" sldId="267"/>
            <ac:spMk id="5" creationId="{859CD7A0-817E-1142-098D-8034286ED889}"/>
          </ac:spMkLst>
        </pc:spChg>
        <pc:spChg chg="add del">
          <ac:chgData name="Rojesh Dhakal" userId="8f97a48fc7a11475" providerId="LiveId" clId="{C1D3D9DA-E078-4B6F-951D-A7F270162188}" dt="2023-02-16T09:18:34.412" v="2754" actId="26606"/>
          <ac:spMkLst>
            <pc:docMk/>
            <pc:sldMk cId="1815333228" sldId="267"/>
            <ac:spMk id="16" creationId="{FDF8837B-BAE2-489A-8F93-69216307D5A5}"/>
          </ac:spMkLst>
        </pc:spChg>
        <pc:spChg chg="add del">
          <ac:chgData name="Rojesh Dhakal" userId="8f97a48fc7a11475" providerId="LiveId" clId="{C1D3D9DA-E078-4B6F-951D-A7F270162188}" dt="2023-02-16T09:21:22.692" v="2803" actId="700"/>
          <ac:spMkLst>
            <pc:docMk/>
            <pc:sldMk cId="1815333228" sldId="267"/>
            <ac:spMk id="17" creationId="{C9D262D4-AE8B-4620-949A-609FC366FC05}"/>
          </ac:spMkLst>
        </pc:spChg>
        <pc:spChg chg="add del">
          <ac:chgData name="Rojesh Dhakal" userId="8f97a48fc7a11475" providerId="LiveId" clId="{C1D3D9DA-E078-4B6F-951D-A7F270162188}" dt="2023-02-16T09:21:22.692" v="2803" actId="700"/>
          <ac:spMkLst>
            <pc:docMk/>
            <pc:sldMk cId="1815333228" sldId="267"/>
            <ac:spMk id="19" creationId="{3605853C-E63A-49E2-84A4-4B7DD77A562C}"/>
          </ac:spMkLst>
        </pc:spChg>
        <pc:spChg chg="add del mod ord">
          <ac:chgData name="Rojesh Dhakal" userId="8f97a48fc7a11475" providerId="LiveId" clId="{C1D3D9DA-E078-4B6F-951D-A7F270162188}" dt="2023-02-16T09:23:52.468" v="2879" actId="26606"/>
          <ac:spMkLst>
            <pc:docMk/>
            <pc:sldMk cId="1815333228" sldId="267"/>
            <ac:spMk id="20" creationId="{B7557D28-341A-454D-1DB3-27F1948C18A4}"/>
          </ac:spMkLst>
        </pc:spChg>
        <pc:spChg chg="add del">
          <ac:chgData name="Rojesh Dhakal" userId="8f97a48fc7a11475" providerId="LiveId" clId="{C1D3D9DA-E078-4B6F-951D-A7F270162188}" dt="2023-02-16T09:18:55.948" v="2755" actId="700"/>
          <ac:spMkLst>
            <pc:docMk/>
            <pc:sldMk cId="1815333228" sldId="267"/>
            <ac:spMk id="31" creationId="{2EE2039B-69BD-482A-841A-9C5206D96866}"/>
          </ac:spMkLst>
        </pc:spChg>
        <pc:spChg chg="add del">
          <ac:chgData name="Rojesh Dhakal" userId="8f97a48fc7a11475" providerId="LiveId" clId="{C1D3D9DA-E078-4B6F-951D-A7F270162188}" dt="2023-02-16T09:18:55.948" v="2755" actId="700"/>
          <ac:spMkLst>
            <pc:docMk/>
            <pc:sldMk cId="1815333228" sldId="267"/>
            <ac:spMk id="33" creationId="{818010C1-DC06-49C2-A879-22A5A94F46D5}"/>
          </ac:spMkLst>
        </pc:spChg>
        <pc:grpChg chg="add del">
          <ac:chgData name="Rojesh Dhakal" userId="8f97a48fc7a11475" providerId="LiveId" clId="{C1D3D9DA-E078-4B6F-951D-A7F270162188}" dt="2023-02-16T09:18:34.412" v="2754" actId="26606"/>
          <ac:grpSpMkLst>
            <pc:docMk/>
            <pc:sldMk cId="1815333228" sldId="267"/>
            <ac:grpSpMk id="8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6T09:21:22.692" v="2803" actId="700"/>
          <ac:grpSpMkLst>
            <pc:docMk/>
            <pc:sldMk cId="1815333228" sldId="267"/>
            <ac:grpSpMk id="9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6T09:21:22.692" v="2803" actId="700"/>
          <ac:grpSpMkLst>
            <pc:docMk/>
            <pc:sldMk cId="1815333228" sldId="267"/>
            <ac:grpSpMk id="21" creationId="{9500549F-5B68-400C-A605-BDF102BDBB0A}"/>
          </ac:grpSpMkLst>
        </pc:grpChg>
        <pc:grpChg chg="add del">
          <ac:chgData name="Rojesh Dhakal" userId="8f97a48fc7a11475" providerId="LiveId" clId="{C1D3D9DA-E078-4B6F-951D-A7F270162188}" dt="2023-02-16T09:18:55.948" v="2755" actId="700"/>
          <ac:grpSpMkLst>
            <pc:docMk/>
            <pc:sldMk cId="1815333228" sldId="267"/>
            <ac:grpSpMk id="23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6T09:18:55.948" v="2755" actId="700"/>
          <ac:grpSpMkLst>
            <pc:docMk/>
            <pc:sldMk cId="1815333228" sldId="267"/>
            <ac:grpSpMk id="35" creationId="{C929FEA8-B524-492D-9E1B-D7CF0D1C167B}"/>
          </ac:grpSpMkLst>
        </pc:grpChg>
        <pc:graphicFrameChg chg="add mod modGraphic">
          <ac:chgData name="Rojesh Dhakal" userId="8f97a48fc7a11475" providerId="LiveId" clId="{C1D3D9DA-E078-4B6F-951D-A7F270162188}" dt="2023-02-16T09:25:02.476" v="2893"/>
          <ac:graphicFrameMkLst>
            <pc:docMk/>
            <pc:sldMk cId="1815333228" sldId="267"/>
            <ac:graphicFrameMk id="25" creationId="{8B0A5160-0F32-71B4-9DFB-861F505D4839}"/>
          </ac:graphicFrameMkLst>
        </pc:graphicFrameChg>
        <pc:picChg chg="add mod">
          <ac:chgData name="Rojesh Dhakal" userId="8f97a48fc7a11475" providerId="LiveId" clId="{C1D3D9DA-E078-4B6F-951D-A7F270162188}" dt="2023-02-16T09:24:45.708" v="2890" actId="1076"/>
          <ac:picMkLst>
            <pc:docMk/>
            <pc:sldMk cId="1815333228" sldId="267"/>
            <ac:picMk id="4" creationId="{85ADAF21-E341-BA2F-7EAD-F0D22EC56BB8}"/>
          </ac:picMkLst>
        </pc:picChg>
        <pc:cxnChg chg="add del">
          <ac:chgData name="Rojesh Dhakal" userId="8f97a48fc7a11475" providerId="LiveId" clId="{C1D3D9DA-E078-4B6F-951D-A7F270162188}" dt="2023-02-16T09:18:34.412" v="2754" actId="26606"/>
          <ac:cxnSpMkLst>
            <pc:docMk/>
            <pc:sldMk cId="1815333228" sldId="267"/>
            <ac:cxnSpMk id="14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6T09:21:22.692" v="2803" actId="700"/>
          <ac:cxnSpMkLst>
            <pc:docMk/>
            <pc:sldMk cId="1815333228" sldId="267"/>
            <ac:cxnSpMk id="15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6T09:18:34.412" v="2754" actId="26606"/>
          <ac:cxnSpMkLst>
            <pc:docMk/>
            <pc:sldMk cId="1815333228" sldId="267"/>
            <ac:cxnSpMk id="18" creationId="{B48BEE9B-A2F4-4BF3-9EAD-16E1A7FC2DC6}"/>
          </ac:cxnSpMkLst>
        </pc:cxnChg>
        <pc:cxnChg chg="add del">
          <ac:chgData name="Rojesh Dhakal" userId="8f97a48fc7a11475" providerId="LiveId" clId="{C1D3D9DA-E078-4B6F-951D-A7F270162188}" dt="2023-02-16T09:21:22.692" v="2803" actId="700"/>
          <ac:cxnSpMkLst>
            <pc:docMk/>
            <pc:sldMk cId="1815333228" sldId="267"/>
            <ac:cxnSpMk id="27" creationId="{1E22DAF0-5C05-4D01-A6C7-28326657739A}"/>
          </ac:cxnSpMkLst>
        </pc:cxnChg>
        <pc:cxnChg chg="add del">
          <ac:chgData name="Rojesh Dhakal" userId="8f97a48fc7a11475" providerId="LiveId" clId="{C1D3D9DA-E078-4B6F-951D-A7F270162188}" dt="2023-02-16T09:18:55.948" v="2755" actId="700"/>
          <ac:cxnSpMkLst>
            <pc:docMk/>
            <pc:sldMk cId="1815333228" sldId="267"/>
            <ac:cxnSpMk id="29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6T09:18:55.948" v="2755" actId="700"/>
          <ac:cxnSpMkLst>
            <pc:docMk/>
            <pc:sldMk cId="1815333228" sldId="267"/>
            <ac:cxnSpMk id="41" creationId="{FA2F8AFE-17D5-4D84-BEE2-F0CAE81E6DAF}"/>
          </ac:cxnSpMkLst>
        </pc:cxnChg>
      </pc:sldChg>
      <pc:sldChg chg="addSp delSp modSp new mod ord setBg setClrOvrMap delDesignElem">
        <pc:chgData name="Rojesh Dhakal" userId="8f97a48fc7a11475" providerId="LiveId" clId="{C1D3D9DA-E078-4B6F-951D-A7F270162188}" dt="2023-02-16T09:29:15.320" v="3017"/>
        <pc:sldMkLst>
          <pc:docMk/>
          <pc:sldMk cId="4265164864" sldId="268"/>
        </pc:sldMkLst>
        <pc:spChg chg="mod">
          <ac:chgData name="Rojesh Dhakal" userId="8f97a48fc7a11475" providerId="LiveId" clId="{C1D3D9DA-E078-4B6F-951D-A7F270162188}" dt="2023-02-13T08:56:56.716" v="956" actId="26606"/>
          <ac:spMkLst>
            <pc:docMk/>
            <pc:sldMk cId="4265164864" sldId="268"/>
            <ac:spMk id="2" creationId="{59945274-9122-8B10-CB60-140918213662}"/>
          </ac:spMkLst>
        </pc:spChg>
        <pc:spChg chg="add del mod">
          <ac:chgData name="Rojesh Dhakal" userId="8f97a48fc7a11475" providerId="LiveId" clId="{C1D3D9DA-E078-4B6F-951D-A7F270162188}" dt="2023-02-13T08:57:02.966" v="958"/>
          <ac:spMkLst>
            <pc:docMk/>
            <pc:sldMk cId="4265164864" sldId="268"/>
            <ac:spMk id="4" creationId="{86A9AEA5-B7E1-D8FA-B01E-2934AB0C8299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4265164864" sldId="268"/>
            <ac:spMk id="18" creationId="{FDF8837B-BAE2-489A-8F93-69216307D5A5}"/>
          </ac:spMkLst>
        </pc:spChg>
        <pc:grpChg chg="add del">
          <ac:chgData name="Rojesh Dhakal" userId="8f97a48fc7a11475" providerId="LiveId" clId="{C1D3D9DA-E078-4B6F-951D-A7F270162188}" dt="2023-02-16T09:29:15.320" v="3017"/>
          <ac:grpSpMkLst>
            <pc:docMk/>
            <pc:sldMk cId="4265164864" sldId="268"/>
            <ac:grpSpMk id="10" creationId="{03E8C8A2-D2DA-42F8-84AA-AC5AB4251D29}"/>
          </ac:grpSpMkLst>
        </pc:grpChg>
        <pc:picChg chg="add">
          <ac:chgData name="Rojesh Dhakal" userId="8f97a48fc7a11475" providerId="LiveId" clId="{C1D3D9DA-E078-4B6F-951D-A7F270162188}" dt="2023-02-13T08:56:56.716" v="956" actId="26606"/>
          <ac:picMkLst>
            <pc:docMk/>
            <pc:sldMk cId="4265164864" sldId="268"/>
            <ac:picMk id="6" creationId="{85652167-3E5E-5C97-9E8E-A487D72C39A3}"/>
          </ac:picMkLst>
        </pc:picChg>
        <pc:cxnChg chg="add del">
          <ac:chgData name="Rojesh Dhakal" userId="8f97a48fc7a11475" providerId="LiveId" clId="{C1D3D9DA-E078-4B6F-951D-A7F270162188}" dt="2023-02-16T09:29:15.320" v="3017"/>
          <ac:cxnSpMkLst>
            <pc:docMk/>
            <pc:sldMk cId="4265164864" sldId="268"/>
            <ac:cxnSpMk id="16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6T09:29:15.320" v="3017"/>
          <ac:cxnSpMkLst>
            <pc:docMk/>
            <pc:sldMk cId="4265164864" sldId="268"/>
            <ac:cxnSpMk id="20" creationId="{B48BEE9B-A2F4-4BF3-9EAD-16E1A7FC2DC6}"/>
          </ac:cxnSpMkLst>
        </pc:cxnChg>
      </pc:sldChg>
      <pc:sldChg chg="addSp modSp new del mod">
        <pc:chgData name="Rojesh Dhakal" userId="8f97a48fc7a11475" providerId="LiveId" clId="{C1D3D9DA-E078-4B6F-951D-A7F270162188}" dt="2023-02-13T08:59:12.932" v="965" actId="47"/>
        <pc:sldMkLst>
          <pc:docMk/>
          <pc:sldMk cId="117489263" sldId="269"/>
        </pc:sldMkLst>
        <pc:picChg chg="add mod">
          <ac:chgData name="Rojesh Dhakal" userId="8f97a48fc7a11475" providerId="LiveId" clId="{C1D3D9DA-E078-4B6F-951D-A7F270162188}" dt="2023-02-13T08:58:48.233" v="964" actId="962"/>
          <ac:picMkLst>
            <pc:docMk/>
            <pc:sldMk cId="117489263" sldId="269"/>
            <ac:picMk id="4" creationId="{B490B2B4-DF77-42E1-FABE-EC0A361DE909}"/>
          </ac:picMkLst>
        </pc:picChg>
      </pc:sldChg>
      <pc:sldChg chg="addSp delSp modSp new add del mod setBg setClrOvrMap delDesignElem">
        <pc:chgData name="Rojesh Dhakal" userId="8f97a48fc7a11475" providerId="LiveId" clId="{C1D3D9DA-E078-4B6F-951D-A7F270162188}" dt="2023-02-16T09:29:15.320" v="3017"/>
        <pc:sldMkLst>
          <pc:docMk/>
          <pc:sldMk cId="621448836" sldId="269"/>
        </pc:sldMkLst>
        <pc:spChg chg="mod">
          <ac:chgData name="Rojesh Dhakal" userId="8f97a48fc7a11475" providerId="LiveId" clId="{C1D3D9DA-E078-4B6F-951D-A7F270162188}" dt="2023-02-15T03:48:00.096" v="1313" actId="122"/>
          <ac:spMkLst>
            <pc:docMk/>
            <pc:sldMk cId="621448836" sldId="269"/>
            <ac:spMk id="2" creationId="{7BF1D42F-1FD8-4981-97EE-C7C1B091D72E}"/>
          </ac:spMkLst>
        </pc:spChg>
        <pc:spChg chg="add mod">
          <ac:chgData name="Rojesh Dhakal" userId="8f97a48fc7a11475" providerId="LiveId" clId="{C1D3D9DA-E078-4B6F-951D-A7F270162188}" dt="2023-02-14T22:12:48.164" v="1118" actId="27636"/>
          <ac:spMkLst>
            <pc:docMk/>
            <pc:sldMk cId="621448836" sldId="269"/>
            <ac:spMk id="3" creationId="{D5257C4B-4FA1-4A82-5A6A-58E327478210}"/>
          </ac:spMkLst>
        </pc:spChg>
        <pc:spChg chg="add del">
          <ac:chgData name="Rojesh Dhakal" userId="8f97a48fc7a11475" providerId="LiveId" clId="{C1D3D9DA-E078-4B6F-951D-A7F270162188}" dt="2023-02-14T22:11:14.146" v="1087" actId="26606"/>
          <ac:spMkLst>
            <pc:docMk/>
            <pc:sldMk cId="621448836" sldId="269"/>
            <ac:spMk id="16" creationId="{FDF8837B-BAE2-489A-8F93-69216307D5A5}"/>
          </ac:spMkLst>
        </pc:spChg>
        <pc:spChg chg="add del">
          <ac:chgData name="Rojesh Dhakal" userId="8f97a48fc7a11475" providerId="LiveId" clId="{C1D3D9DA-E078-4B6F-951D-A7F270162188}" dt="2023-02-14T22:11:13.074" v="1084" actId="26606"/>
          <ac:spMkLst>
            <pc:docMk/>
            <pc:sldMk cId="621448836" sldId="269"/>
            <ac:spMk id="31" creationId="{C9D262D4-AE8B-4620-949A-609FC366FC05}"/>
          </ac:spMkLst>
        </pc:spChg>
        <pc:spChg chg="add del">
          <ac:chgData name="Rojesh Dhakal" userId="8f97a48fc7a11475" providerId="LiveId" clId="{C1D3D9DA-E078-4B6F-951D-A7F270162188}" dt="2023-02-14T22:11:13.074" v="1084" actId="26606"/>
          <ac:spMkLst>
            <pc:docMk/>
            <pc:sldMk cId="621448836" sldId="269"/>
            <ac:spMk id="33" creationId="{3605853C-E63A-49E2-84A4-4B7DD77A562C}"/>
          </ac:spMkLst>
        </pc:spChg>
        <pc:spChg chg="add del">
          <ac:chgData name="Rojesh Dhakal" userId="8f97a48fc7a11475" providerId="LiveId" clId="{C1D3D9DA-E078-4B6F-951D-A7F270162188}" dt="2023-02-14T22:11:14.037" v="1086" actId="26606"/>
          <ac:spMkLst>
            <pc:docMk/>
            <pc:sldMk cId="621448836" sldId="269"/>
            <ac:spMk id="39" creationId="{7731DD8B-7A0A-47A0-BF6B-EBB4F9709B91}"/>
          </ac:spMkLst>
        </pc:spChg>
        <pc:spChg chg="add del">
          <ac:chgData name="Rojesh Dhakal" userId="8f97a48fc7a11475" providerId="LiveId" clId="{C1D3D9DA-E078-4B6F-951D-A7F270162188}" dt="2023-02-14T22:11:14.037" v="1086" actId="26606"/>
          <ac:spMkLst>
            <pc:docMk/>
            <pc:sldMk cId="621448836" sldId="269"/>
            <ac:spMk id="45" creationId="{9F1F6E2E-E2E7-4689-9E5D-51F37CBE4127}"/>
          </ac:spMkLst>
        </pc:spChg>
        <pc:spChg chg="add del">
          <ac:chgData name="Rojesh Dhakal" userId="8f97a48fc7a11475" providerId="LiveId" clId="{C1D3D9DA-E078-4B6F-951D-A7F270162188}" dt="2023-02-14T22:11:51.765" v="1112" actId="26606"/>
          <ac:spMkLst>
            <pc:docMk/>
            <pc:sldMk cId="621448836" sldId="269"/>
            <ac:spMk id="53" creationId="{2EE2039B-69BD-482A-841A-9C5206D96866}"/>
          </ac:spMkLst>
        </pc:spChg>
        <pc:spChg chg="add del">
          <ac:chgData name="Rojesh Dhakal" userId="8f97a48fc7a11475" providerId="LiveId" clId="{C1D3D9DA-E078-4B6F-951D-A7F270162188}" dt="2023-02-14T22:11:51.765" v="1112" actId="26606"/>
          <ac:spMkLst>
            <pc:docMk/>
            <pc:sldMk cId="621448836" sldId="269"/>
            <ac:spMk id="54" creationId="{818010C1-DC06-49C2-A879-22A5A94F46D5}"/>
          </ac:spMkLst>
        </pc:spChg>
        <pc:spChg chg="add del">
          <ac:chgData name="Rojesh Dhakal" userId="8f97a48fc7a11475" providerId="LiveId" clId="{C1D3D9DA-E078-4B6F-951D-A7F270162188}" dt="2023-02-14T22:11:50.417" v="1109" actId="26606"/>
          <ac:spMkLst>
            <pc:docMk/>
            <pc:sldMk cId="621448836" sldId="269"/>
            <ac:spMk id="70" creationId="{9B347087-DEE1-4F23-8486-A2690AA195E5}"/>
          </ac:spMkLst>
        </pc:spChg>
        <pc:spChg chg="add del">
          <ac:chgData name="Rojesh Dhakal" userId="8f97a48fc7a11475" providerId="LiveId" clId="{C1D3D9DA-E078-4B6F-951D-A7F270162188}" dt="2023-02-14T22:11:50.417" v="1109" actId="26606"/>
          <ac:spMkLst>
            <pc:docMk/>
            <pc:sldMk cId="621448836" sldId="269"/>
            <ac:spMk id="72" creationId="{44BB81AE-EE4A-4AA4-8941-104B6C943598}"/>
          </ac:spMkLst>
        </pc:spChg>
        <pc:spChg chg="add del">
          <ac:chgData name="Rojesh Dhakal" userId="8f97a48fc7a11475" providerId="LiveId" clId="{C1D3D9DA-E078-4B6F-951D-A7F270162188}" dt="2023-02-14T22:11:50.417" v="1109" actId="26606"/>
          <ac:spMkLst>
            <pc:docMk/>
            <pc:sldMk cId="621448836" sldId="269"/>
            <ac:spMk id="76" creationId="{AAA2202F-2A68-464D-8E53-CEBE9303D848}"/>
          </ac:spMkLst>
        </pc:spChg>
        <pc:spChg chg="add del">
          <ac:chgData name="Rojesh Dhakal" userId="8f97a48fc7a11475" providerId="LiveId" clId="{C1D3D9DA-E078-4B6F-951D-A7F270162188}" dt="2023-02-14T22:11:51.727" v="1111" actId="26606"/>
          <ac:spMkLst>
            <pc:docMk/>
            <pc:sldMk cId="621448836" sldId="269"/>
            <ac:spMk id="86" creationId="{FDF8837B-BAE2-489A-8F93-69216307D5A5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621448836" sldId="269"/>
            <ac:spMk id="91" creationId="{2EE2039B-69BD-482A-841A-9C5206D96866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621448836" sldId="269"/>
            <ac:spMk id="92" creationId="{818010C1-DC06-49C2-A879-22A5A94F46D5}"/>
          </ac:spMkLst>
        </pc:spChg>
        <pc:grpChg chg="add del">
          <ac:chgData name="Rojesh Dhakal" userId="8f97a48fc7a11475" providerId="LiveId" clId="{C1D3D9DA-E078-4B6F-951D-A7F270162188}" dt="2023-02-14T22:11:14.146" v="1087" actId="26606"/>
          <ac:grpSpMkLst>
            <pc:docMk/>
            <pc:sldMk cId="621448836" sldId="269"/>
            <ac:grpSpMk id="8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4T22:11:13.074" v="1084" actId="26606"/>
          <ac:grpSpMkLst>
            <pc:docMk/>
            <pc:sldMk cId="621448836" sldId="269"/>
            <ac:grpSpMk id="23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4T22:11:13.074" v="1084" actId="26606"/>
          <ac:grpSpMkLst>
            <pc:docMk/>
            <pc:sldMk cId="621448836" sldId="269"/>
            <ac:grpSpMk id="35" creationId="{9500549F-5B68-400C-A605-BDF102BDBB0A}"/>
          </ac:grpSpMkLst>
        </pc:grpChg>
        <pc:grpChg chg="add del">
          <ac:chgData name="Rojesh Dhakal" userId="8f97a48fc7a11475" providerId="LiveId" clId="{C1D3D9DA-E078-4B6F-951D-A7F270162188}" dt="2023-02-14T22:11:14.037" v="1086" actId="26606"/>
          <ac:grpSpMkLst>
            <pc:docMk/>
            <pc:sldMk cId="621448836" sldId="269"/>
            <ac:grpSpMk id="43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4T22:11:14.037" v="1086" actId="26606"/>
          <ac:grpSpMkLst>
            <pc:docMk/>
            <pc:sldMk cId="621448836" sldId="269"/>
            <ac:grpSpMk id="46" creationId="{BB728A18-FF26-43E9-AF31-9608EBA3D5C7}"/>
          </ac:grpSpMkLst>
        </pc:grpChg>
        <pc:grpChg chg="add del">
          <ac:chgData name="Rojesh Dhakal" userId="8f97a48fc7a11475" providerId="LiveId" clId="{C1D3D9DA-E078-4B6F-951D-A7F270162188}" dt="2023-02-14T22:11:51.765" v="1112" actId="26606"/>
          <ac:grpSpMkLst>
            <pc:docMk/>
            <pc:sldMk cId="621448836" sldId="269"/>
            <ac:grpSpMk id="51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4T22:11:51.765" v="1112" actId="26606"/>
          <ac:grpSpMkLst>
            <pc:docMk/>
            <pc:sldMk cId="621448836" sldId="269"/>
            <ac:grpSpMk id="55" creationId="{C929FEA8-B524-492D-9E1B-D7CF0D1C167B}"/>
          </ac:grpSpMkLst>
        </pc:grpChg>
        <pc:grpChg chg="add del">
          <ac:chgData name="Rojesh Dhakal" userId="8f97a48fc7a11475" providerId="LiveId" clId="{C1D3D9DA-E078-4B6F-951D-A7F270162188}" dt="2023-02-14T22:11:50.417" v="1109" actId="26606"/>
          <ac:grpSpMkLst>
            <pc:docMk/>
            <pc:sldMk cId="621448836" sldId="269"/>
            <ac:grpSpMk id="62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4T22:11:50.417" v="1109" actId="26606"/>
          <ac:grpSpMkLst>
            <pc:docMk/>
            <pc:sldMk cId="621448836" sldId="269"/>
            <ac:grpSpMk id="78" creationId="{5B129734-DF6D-46B8-A0E0-4F178B3AD2FC}"/>
          </ac:grpSpMkLst>
        </pc:grpChg>
        <pc:grpChg chg="add del">
          <ac:chgData name="Rojesh Dhakal" userId="8f97a48fc7a11475" providerId="LiveId" clId="{C1D3D9DA-E078-4B6F-951D-A7F270162188}" dt="2023-02-14T22:11:51.727" v="1111" actId="26606"/>
          <ac:grpSpMkLst>
            <pc:docMk/>
            <pc:sldMk cId="621448836" sldId="269"/>
            <ac:grpSpMk id="84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6T09:29:15.320" v="3017"/>
          <ac:grpSpMkLst>
            <pc:docMk/>
            <pc:sldMk cId="621448836" sldId="269"/>
            <ac:grpSpMk id="89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6T09:29:15.320" v="3017"/>
          <ac:grpSpMkLst>
            <pc:docMk/>
            <pc:sldMk cId="621448836" sldId="269"/>
            <ac:grpSpMk id="93" creationId="{C929FEA8-B524-492D-9E1B-D7CF0D1C167B}"/>
          </ac:grpSpMkLst>
        </pc:grpChg>
        <pc:picChg chg="add mod ord">
          <ac:chgData name="Rojesh Dhakal" userId="8f97a48fc7a11475" providerId="LiveId" clId="{C1D3D9DA-E078-4B6F-951D-A7F270162188}" dt="2023-02-14T22:12:19.042" v="1113"/>
          <ac:picMkLst>
            <pc:docMk/>
            <pc:sldMk cId="621448836" sldId="269"/>
            <ac:picMk id="4" creationId="{BBCC8F62-B906-08F4-3B5D-4C4C6ED87851}"/>
          </ac:picMkLst>
        </pc:picChg>
        <pc:cxnChg chg="add del">
          <ac:chgData name="Rojesh Dhakal" userId="8f97a48fc7a11475" providerId="LiveId" clId="{C1D3D9DA-E078-4B6F-951D-A7F270162188}" dt="2023-02-14T22:11:14.146" v="1087" actId="26606"/>
          <ac:cxnSpMkLst>
            <pc:docMk/>
            <pc:sldMk cId="621448836" sldId="269"/>
            <ac:cxnSpMk id="14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4T22:11:14.146" v="1087" actId="26606"/>
          <ac:cxnSpMkLst>
            <pc:docMk/>
            <pc:sldMk cId="621448836" sldId="269"/>
            <ac:cxnSpMk id="18" creationId="{B48BEE9B-A2F4-4BF3-9EAD-16E1A7FC2DC6}"/>
          </ac:cxnSpMkLst>
        </pc:cxnChg>
        <pc:cxnChg chg="add del">
          <ac:chgData name="Rojesh Dhakal" userId="8f97a48fc7a11475" providerId="LiveId" clId="{C1D3D9DA-E078-4B6F-951D-A7F270162188}" dt="2023-02-14T22:11:13.074" v="1084" actId="26606"/>
          <ac:cxnSpMkLst>
            <pc:docMk/>
            <pc:sldMk cId="621448836" sldId="269"/>
            <ac:cxnSpMk id="29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4T22:11:13.074" v="1084" actId="26606"/>
          <ac:cxnSpMkLst>
            <pc:docMk/>
            <pc:sldMk cId="621448836" sldId="269"/>
            <ac:cxnSpMk id="41" creationId="{1E22DAF0-5C05-4D01-A6C7-28326657739A}"/>
          </ac:cxnSpMkLst>
        </pc:cxnChg>
        <pc:cxnChg chg="add del">
          <ac:chgData name="Rojesh Dhakal" userId="8f97a48fc7a11475" providerId="LiveId" clId="{C1D3D9DA-E078-4B6F-951D-A7F270162188}" dt="2023-02-14T22:11:14.037" v="1086" actId="26606"/>
          <ac:cxnSpMkLst>
            <pc:docMk/>
            <pc:sldMk cId="621448836" sldId="269"/>
            <ac:cxnSpMk id="44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4T22:11:14.037" v="1086" actId="26606"/>
          <ac:cxnSpMkLst>
            <pc:docMk/>
            <pc:sldMk cId="621448836" sldId="269"/>
            <ac:cxnSpMk id="49" creationId="{10A370BF-9768-4FA0-8887-C3777F3A9C9C}"/>
          </ac:cxnSpMkLst>
        </pc:cxnChg>
        <pc:cxnChg chg="add del">
          <ac:chgData name="Rojesh Dhakal" userId="8f97a48fc7a11475" providerId="LiveId" clId="{C1D3D9DA-E078-4B6F-951D-A7F270162188}" dt="2023-02-14T22:11:51.765" v="1112" actId="26606"/>
          <ac:cxnSpMkLst>
            <pc:docMk/>
            <pc:sldMk cId="621448836" sldId="269"/>
            <ac:cxnSpMk id="52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4T22:11:51.765" v="1112" actId="26606"/>
          <ac:cxnSpMkLst>
            <pc:docMk/>
            <pc:sldMk cId="621448836" sldId="269"/>
            <ac:cxnSpMk id="57" creationId="{FA2F8AFE-17D5-4D84-BEE2-F0CAE81E6DAF}"/>
          </ac:cxnSpMkLst>
        </pc:cxnChg>
        <pc:cxnChg chg="add del">
          <ac:chgData name="Rojesh Dhakal" userId="8f97a48fc7a11475" providerId="LiveId" clId="{C1D3D9DA-E078-4B6F-951D-A7F270162188}" dt="2023-02-14T22:11:50.417" v="1109" actId="26606"/>
          <ac:cxnSpMkLst>
            <pc:docMk/>
            <pc:sldMk cId="621448836" sldId="269"/>
            <ac:cxnSpMk id="68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4T22:11:50.417" v="1109" actId="26606"/>
          <ac:cxnSpMkLst>
            <pc:docMk/>
            <pc:sldMk cId="621448836" sldId="269"/>
            <ac:cxnSpMk id="74" creationId="{4AA791FC-1AEF-4561-93B5-6B9E981BBB74}"/>
          </ac:cxnSpMkLst>
        </pc:cxnChg>
        <pc:cxnChg chg="add del">
          <ac:chgData name="Rojesh Dhakal" userId="8f97a48fc7a11475" providerId="LiveId" clId="{C1D3D9DA-E078-4B6F-951D-A7F270162188}" dt="2023-02-16T09:29:15.320" v="3017"/>
          <ac:cxnSpMkLst>
            <pc:docMk/>
            <pc:sldMk cId="621448836" sldId="269"/>
            <ac:cxnSpMk id="80" creationId="{FA2F8AFE-17D5-4D84-BEE2-F0CAE81E6DAF}"/>
          </ac:cxnSpMkLst>
        </pc:cxnChg>
        <pc:cxnChg chg="add del">
          <ac:chgData name="Rojesh Dhakal" userId="8f97a48fc7a11475" providerId="LiveId" clId="{C1D3D9DA-E078-4B6F-951D-A7F270162188}" dt="2023-02-14T22:11:51.727" v="1111" actId="26606"/>
          <ac:cxnSpMkLst>
            <pc:docMk/>
            <pc:sldMk cId="621448836" sldId="269"/>
            <ac:cxnSpMk id="85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4T22:11:51.727" v="1111" actId="26606"/>
          <ac:cxnSpMkLst>
            <pc:docMk/>
            <pc:sldMk cId="621448836" sldId="269"/>
            <ac:cxnSpMk id="87" creationId="{B48BEE9B-A2F4-4BF3-9EAD-16E1A7FC2DC6}"/>
          </ac:cxnSpMkLst>
        </pc:cxnChg>
        <pc:cxnChg chg="add del">
          <ac:chgData name="Rojesh Dhakal" userId="8f97a48fc7a11475" providerId="LiveId" clId="{C1D3D9DA-E078-4B6F-951D-A7F270162188}" dt="2023-02-16T09:29:15.320" v="3017"/>
          <ac:cxnSpMkLst>
            <pc:docMk/>
            <pc:sldMk cId="621448836" sldId="269"/>
            <ac:cxnSpMk id="90" creationId="{0DFD28A6-39F3-425F-8050-E5BF1B4523B2}"/>
          </ac:cxnSpMkLst>
        </pc:cxnChg>
      </pc:sldChg>
      <pc:sldChg chg="new del">
        <pc:chgData name="Rojesh Dhakal" userId="8f97a48fc7a11475" providerId="LiveId" clId="{C1D3D9DA-E078-4B6F-951D-A7F270162188}" dt="2023-02-13T08:59:20.101" v="968" actId="47"/>
        <pc:sldMkLst>
          <pc:docMk/>
          <pc:sldMk cId="848832183" sldId="270"/>
        </pc:sldMkLst>
      </pc:sldChg>
      <pc:sldChg chg="addSp delSp modSp new mod ord setBg delDesignElem">
        <pc:chgData name="Rojesh Dhakal" userId="8f97a48fc7a11475" providerId="LiveId" clId="{C1D3D9DA-E078-4B6F-951D-A7F270162188}" dt="2023-02-16T09:29:15.320" v="3017"/>
        <pc:sldMkLst>
          <pc:docMk/>
          <pc:sldMk cId="3741234620" sldId="270"/>
        </pc:sldMkLst>
        <pc:spChg chg="add del">
          <ac:chgData name="Rojesh Dhakal" userId="8f97a48fc7a11475" providerId="LiveId" clId="{C1D3D9DA-E078-4B6F-951D-A7F270162188}" dt="2023-02-13T09:07:48.292" v="1005" actId="26606"/>
          <ac:spMkLst>
            <pc:docMk/>
            <pc:sldMk cId="3741234620" sldId="270"/>
            <ac:spMk id="8" creationId="{F733538D-5433-42E7-AA08-DC5FDEDA47A7}"/>
          </ac:spMkLst>
        </pc:spChg>
        <pc:spChg chg="add del">
          <ac:chgData name="Rojesh Dhakal" userId="8f97a48fc7a11475" providerId="LiveId" clId="{C1D3D9DA-E078-4B6F-951D-A7F270162188}" dt="2023-02-13T09:07:48.292" v="1004" actId="26606"/>
          <ac:spMkLst>
            <pc:docMk/>
            <pc:sldMk cId="3741234620" sldId="270"/>
            <ac:spMk id="13" creationId="{6D75FD42-C156-41A4-B68A-6C71A47E71E0}"/>
          </ac:spMkLst>
        </pc:spChg>
        <pc:spChg chg="add del">
          <ac:chgData name="Rojesh Dhakal" userId="8f97a48fc7a11475" providerId="LiveId" clId="{C1D3D9DA-E078-4B6F-951D-A7F270162188}" dt="2023-02-13T09:08:02.629" v="1009" actId="26606"/>
          <ac:spMkLst>
            <pc:docMk/>
            <pc:sldMk cId="3741234620" sldId="270"/>
            <ac:spMk id="23" creationId="{544958B8-57B6-4B37-8A18-D54A32EC2D37}"/>
          </ac:spMkLst>
        </pc:spChg>
        <pc:spChg chg="add del">
          <ac:chgData name="Rojesh Dhakal" userId="8f97a48fc7a11475" providerId="LiveId" clId="{C1D3D9DA-E078-4B6F-951D-A7F270162188}" dt="2023-02-13T09:08:02.629" v="1009" actId="26606"/>
          <ac:spMkLst>
            <pc:docMk/>
            <pc:sldMk cId="3741234620" sldId="270"/>
            <ac:spMk id="24" creationId="{B7E4A740-3A69-42A5-8AC0-3905D518F419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3741234620" sldId="270"/>
            <ac:spMk id="32" creationId="{38181A50-C8BE-4392-983D-C06579080585}"/>
          </ac:spMkLst>
        </pc:spChg>
        <pc:grpChg chg="add del">
          <ac:chgData name="Rojesh Dhakal" userId="8f97a48fc7a11475" providerId="LiveId" clId="{C1D3D9DA-E078-4B6F-951D-A7F270162188}" dt="2023-02-13T09:07:48.292" v="1004" actId="26606"/>
          <ac:grpSpMkLst>
            <pc:docMk/>
            <pc:sldMk cId="3741234620" sldId="270"/>
            <ac:grpSpMk id="17" creationId="{50180162-DDE5-43C8-B0DC-645F4CA9DDD5}"/>
          </ac:grpSpMkLst>
        </pc:grpChg>
        <pc:grpChg chg="add del">
          <ac:chgData name="Rojesh Dhakal" userId="8f97a48fc7a11475" providerId="LiveId" clId="{C1D3D9DA-E078-4B6F-951D-A7F270162188}" dt="2023-02-13T09:08:02.629" v="1009" actId="26606"/>
          <ac:grpSpMkLst>
            <pc:docMk/>
            <pc:sldMk cId="3741234620" sldId="270"/>
            <ac:grpSpMk id="25" creationId="{8283C010-53D7-404B-9300-DB1BAE1EAE91}"/>
          </ac:grpSpMkLst>
        </pc:grpChg>
        <pc:picChg chg="add mod">
          <ac:chgData name="Rojesh Dhakal" userId="8f97a48fc7a11475" providerId="LiveId" clId="{C1D3D9DA-E078-4B6F-951D-A7F270162188}" dt="2023-02-14T01:32:03.409" v="1039" actId="14100"/>
          <ac:picMkLst>
            <pc:docMk/>
            <pc:sldMk cId="3741234620" sldId="270"/>
            <ac:picMk id="3" creationId="{4F83A2AE-3C98-EEDF-9175-714306D9D131}"/>
          </ac:picMkLst>
        </pc:picChg>
        <pc:picChg chg="add del mod">
          <ac:chgData name="Rojesh Dhakal" userId="8f97a48fc7a11475" providerId="LiveId" clId="{C1D3D9DA-E078-4B6F-951D-A7F270162188}" dt="2023-02-13T09:07:27.704" v="998" actId="478"/>
          <ac:picMkLst>
            <pc:docMk/>
            <pc:sldMk cId="3741234620" sldId="270"/>
            <ac:picMk id="3" creationId="{56424CA2-F0C2-B116-8E59-1686F8FD92EB}"/>
          </ac:picMkLst>
        </pc:picChg>
        <pc:picChg chg="add del mod">
          <ac:chgData name="Rojesh Dhakal" userId="8f97a48fc7a11475" providerId="LiveId" clId="{C1D3D9DA-E078-4B6F-951D-A7F270162188}" dt="2023-02-14T01:31:49.249" v="1036" actId="478"/>
          <ac:picMkLst>
            <pc:docMk/>
            <pc:sldMk cId="3741234620" sldId="270"/>
            <ac:picMk id="5" creationId="{67D5C23B-4F55-EF63-5C21-FD49FEEA4E0D}"/>
          </ac:picMkLst>
        </pc:picChg>
        <pc:picChg chg="add del">
          <ac:chgData name="Rojesh Dhakal" userId="8f97a48fc7a11475" providerId="LiveId" clId="{C1D3D9DA-E078-4B6F-951D-A7F270162188}" dt="2023-02-13T09:07:48.292" v="1004" actId="26606"/>
          <ac:picMkLst>
            <pc:docMk/>
            <pc:sldMk cId="3741234620" sldId="270"/>
            <ac:picMk id="15" creationId="{D704A7BF-21E3-4BDF-9BE8-BEC32066EF45}"/>
          </ac:picMkLst>
        </pc:picChg>
      </pc:sldChg>
      <pc:sldChg chg="addSp delSp modSp new mod setBg delDesignElem">
        <pc:chgData name="Rojesh Dhakal" userId="8f97a48fc7a11475" providerId="LiveId" clId="{C1D3D9DA-E078-4B6F-951D-A7F270162188}" dt="2023-02-16T09:29:15.320" v="3017"/>
        <pc:sldMkLst>
          <pc:docMk/>
          <pc:sldMk cId="822785678" sldId="271"/>
        </pc:sldMkLst>
        <pc:spChg chg="add del">
          <ac:chgData name="Rojesh Dhakal" userId="8f97a48fc7a11475" providerId="LiveId" clId="{C1D3D9DA-E078-4B6F-951D-A7F270162188}" dt="2023-02-13T09:00:37.445" v="984" actId="26606"/>
          <ac:spMkLst>
            <pc:docMk/>
            <pc:sldMk cId="822785678" sldId="271"/>
            <ac:spMk id="8" creationId="{DEB4B82D-A989-40D8-A457-F1D9C0345509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822785678" sldId="271"/>
            <ac:spMk id="18" creationId="{38181A50-C8BE-4392-983D-C06579080585}"/>
          </ac:spMkLst>
        </pc:spChg>
        <pc:grpChg chg="add del">
          <ac:chgData name="Rojesh Dhakal" userId="8f97a48fc7a11475" providerId="LiveId" clId="{C1D3D9DA-E078-4B6F-951D-A7F270162188}" dt="2023-02-13T09:00:37.445" v="984" actId="26606"/>
          <ac:grpSpMkLst>
            <pc:docMk/>
            <pc:sldMk cId="822785678" sldId="271"/>
            <ac:grpSpMk id="12" creationId="{67034349-EB95-4DEC-941A-A5BEB23CCC1B}"/>
          </ac:grpSpMkLst>
        </pc:grpChg>
        <pc:picChg chg="add del mod">
          <ac:chgData name="Rojesh Dhakal" userId="8f97a48fc7a11475" providerId="LiveId" clId="{C1D3D9DA-E078-4B6F-951D-A7F270162188}" dt="2023-02-13T09:01:45.463" v="986" actId="478"/>
          <ac:picMkLst>
            <pc:docMk/>
            <pc:sldMk cId="822785678" sldId="271"/>
            <ac:picMk id="3" creationId="{D71C645D-535A-C005-F3CA-E5D930F81C36}"/>
          </ac:picMkLst>
        </pc:picChg>
        <pc:picChg chg="add del mod">
          <ac:chgData name="Rojesh Dhakal" userId="8f97a48fc7a11475" providerId="LiveId" clId="{C1D3D9DA-E078-4B6F-951D-A7F270162188}" dt="2023-02-13T09:05:02.266" v="992" actId="478"/>
          <ac:picMkLst>
            <pc:docMk/>
            <pc:sldMk cId="822785678" sldId="271"/>
            <ac:picMk id="5" creationId="{700AE156-1BA1-1031-6325-5A81F08117EC}"/>
          </ac:picMkLst>
        </pc:picChg>
        <pc:picChg chg="add mod">
          <ac:chgData name="Rojesh Dhakal" userId="8f97a48fc7a11475" providerId="LiveId" clId="{C1D3D9DA-E078-4B6F-951D-A7F270162188}" dt="2023-02-13T09:05:16.678" v="997" actId="14100"/>
          <ac:picMkLst>
            <pc:docMk/>
            <pc:sldMk cId="822785678" sldId="271"/>
            <ac:picMk id="7" creationId="{13D9123C-F904-BE7F-D11A-784BD59694E9}"/>
          </ac:picMkLst>
        </pc:picChg>
        <pc:picChg chg="add del">
          <ac:chgData name="Rojesh Dhakal" userId="8f97a48fc7a11475" providerId="LiveId" clId="{C1D3D9DA-E078-4B6F-951D-A7F270162188}" dt="2023-02-13T09:00:37.445" v="984" actId="26606"/>
          <ac:picMkLst>
            <pc:docMk/>
            <pc:sldMk cId="822785678" sldId="271"/>
            <ac:picMk id="10" creationId="{14E99EC7-4ECA-46FD-A4EE-C28A8AC67373}"/>
          </ac:picMkLst>
        </pc:picChg>
      </pc:sldChg>
      <pc:sldChg chg="new del">
        <pc:chgData name="Rojesh Dhakal" userId="8f97a48fc7a11475" providerId="LiveId" clId="{C1D3D9DA-E078-4B6F-951D-A7F270162188}" dt="2023-02-13T09:11:45.541" v="1016" actId="47"/>
        <pc:sldMkLst>
          <pc:docMk/>
          <pc:sldMk cId="12983710" sldId="272"/>
        </pc:sldMkLst>
      </pc:sldChg>
      <pc:sldChg chg="addSp delSp modSp new mod setBg delDesignElem">
        <pc:chgData name="Rojesh Dhakal" userId="8f97a48fc7a11475" providerId="LiveId" clId="{C1D3D9DA-E078-4B6F-951D-A7F270162188}" dt="2023-02-16T09:29:15.320" v="3017"/>
        <pc:sldMkLst>
          <pc:docMk/>
          <pc:sldMk cId="3769174467" sldId="273"/>
        </pc:sldMkLst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3769174467" sldId="273"/>
            <ac:spMk id="8" creationId="{23E3CED3-8830-45C9-8D6C-F4ECADD4F114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3769174467" sldId="273"/>
            <ac:spMk id="10" creationId="{66F2D62A-C66C-42DF-8C05-99B0B1A8BED0}"/>
          </ac:spMkLst>
        </pc:spChg>
        <pc:picChg chg="add mod">
          <ac:chgData name="Rojesh Dhakal" userId="8f97a48fc7a11475" providerId="LiveId" clId="{C1D3D9DA-E078-4B6F-951D-A7F270162188}" dt="2023-02-13T09:12:25.485" v="1028" actId="14100"/>
          <ac:picMkLst>
            <pc:docMk/>
            <pc:sldMk cId="3769174467" sldId="273"/>
            <ac:picMk id="3" creationId="{4220A3E1-DEF9-7716-4BD7-2BC488D26A17}"/>
          </ac:picMkLst>
        </pc:picChg>
      </pc:sldChg>
      <pc:sldChg chg="addSp delSp modSp new mod setBg delDesignElem">
        <pc:chgData name="Rojesh Dhakal" userId="8f97a48fc7a11475" providerId="LiveId" clId="{C1D3D9DA-E078-4B6F-951D-A7F270162188}" dt="2023-02-16T09:29:15.320" v="3017"/>
        <pc:sldMkLst>
          <pc:docMk/>
          <pc:sldMk cId="976548913" sldId="274"/>
        </pc:sldMkLst>
        <pc:spChg chg="add del">
          <ac:chgData name="Rojesh Dhakal" userId="8f97a48fc7a11475" providerId="LiveId" clId="{C1D3D9DA-E078-4B6F-951D-A7F270162188}" dt="2023-02-14T01:33:13.617" v="1049" actId="26606"/>
          <ac:spMkLst>
            <pc:docMk/>
            <pc:sldMk cId="976548913" sldId="274"/>
            <ac:spMk id="7" creationId="{7193F1A9-EED8-46C5-A64D-C219BE030BE1}"/>
          </ac:spMkLst>
        </pc:spChg>
        <pc:spChg chg="add del">
          <ac:chgData name="Rojesh Dhakal" userId="8f97a48fc7a11475" providerId="LiveId" clId="{C1D3D9DA-E078-4B6F-951D-A7F270162188}" dt="2023-02-14T01:33:13.617" v="1049" actId="26606"/>
          <ac:spMkLst>
            <pc:docMk/>
            <pc:sldMk cId="976548913" sldId="274"/>
            <ac:spMk id="9" creationId="{ECE6865D-C104-4F99-86B8-B6E914940FF5}"/>
          </ac:spMkLst>
        </pc:spChg>
        <pc:spChg chg="add del">
          <ac:chgData name="Rojesh Dhakal" userId="8f97a48fc7a11475" providerId="LiveId" clId="{C1D3D9DA-E078-4B6F-951D-A7F270162188}" dt="2023-02-14T01:34:15.053" v="1056" actId="26606"/>
          <ac:spMkLst>
            <pc:docMk/>
            <pc:sldMk cId="976548913" sldId="274"/>
            <ac:spMk id="16" creationId="{DEB4B82D-A989-40D8-A457-F1D9C0345509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976548913" sldId="274"/>
            <ac:spMk id="22" creationId="{DC1875E5-3E3D-49D0-A84D-62C1DE8DE71B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976548913" sldId="274"/>
            <ac:spMk id="24" creationId="{72E3803C-85E6-4CB3-8361-219B2398D9F3}"/>
          </ac:spMkLst>
        </pc:spChg>
        <pc:grpChg chg="add del">
          <ac:chgData name="Rojesh Dhakal" userId="8f97a48fc7a11475" providerId="LiveId" clId="{C1D3D9DA-E078-4B6F-951D-A7F270162188}" dt="2023-02-14T01:34:15.053" v="1056" actId="26606"/>
          <ac:grpSpMkLst>
            <pc:docMk/>
            <pc:sldMk cId="976548913" sldId="274"/>
            <ac:grpSpMk id="11" creationId="{67034349-EB95-4DEC-941A-A5BEB23CCC1B}"/>
          </ac:grpSpMkLst>
        </pc:grpChg>
        <pc:picChg chg="add del mod">
          <ac:chgData name="Rojesh Dhakal" userId="8f97a48fc7a11475" providerId="LiveId" clId="{C1D3D9DA-E078-4B6F-951D-A7F270162188}" dt="2023-02-14T01:34:03.882" v="1052" actId="478"/>
          <ac:picMkLst>
            <pc:docMk/>
            <pc:sldMk cId="976548913" sldId="274"/>
            <ac:picMk id="2" creationId="{F81E8836-854A-D822-4469-71DF507041A9}"/>
          </ac:picMkLst>
        </pc:picChg>
        <pc:picChg chg="add mod">
          <ac:chgData name="Rojesh Dhakal" userId="8f97a48fc7a11475" providerId="LiveId" clId="{C1D3D9DA-E078-4B6F-951D-A7F270162188}" dt="2023-02-14T01:34:15.053" v="1056" actId="26606"/>
          <ac:picMkLst>
            <pc:docMk/>
            <pc:sldMk cId="976548913" sldId="274"/>
            <ac:picMk id="4" creationId="{AEA92F6B-A48C-5307-3AA5-9CBFC015A436}"/>
          </ac:picMkLst>
        </pc:picChg>
        <pc:picChg chg="add del">
          <ac:chgData name="Rojesh Dhakal" userId="8f97a48fc7a11475" providerId="LiveId" clId="{C1D3D9DA-E078-4B6F-951D-A7F270162188}" dt="2023-02-14T01:34:15.053" v="1056" actId="26606"/>
          <ac:picMkLst>
            <pc:docMk/>
            <pc:sldMk cId="976548913" sldId="274"/>
            <ac:picMk id="17" creationId="{14E99EC7-4ECA-46FD-A4EE-C28A8AC67373}"/>
          </ac:picMkLst>
        </pc:picChg>
      </pc:sldChg>
      <pc:sldChg chg="addSp delSp modSp new mod setBg delDesignElem">
        <pc:chgData name="Rojesh Dhakal" userId="8f97a48fc7a11475" providerId="LiveId" clId="{C1D3D9DA-E078-4B6F-951D-A7F270162188}" dt="2023-02-16T09:29:15.320" v="3017"/>
        <pc:sldMkLst>
          <pc:docMk/>
          <pc:sldMk cId="2829487147" sldId="275"/>
        </pc:sldMkLst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2829487147" sldId="275"/>
            <ac:spMk id="10" creationId="{DEB4B82D-A989-40D8-A457-F1D9C0345509}"/>
          </ac:spMkLst>
        </pc:spChg>
        <pc:grpChg chg="add del">
          <ac:chgData name="Rojesh Dhakal" userId="8f97a48fc7a11475" providerId="LiveId" clId="{C1D3D9DA-E078-4B6F-951D-A7F270162188}" dt="2023-02-16T09:29:15.320" v="3017"/>
          <ac:grpSpMkLst>
            <pc:docMk/>
            <pc:sldMk cId="2829487147" sldId="275"/>
            <ac:grpSpMk id="14" creationId="{67034349-EB95-4DEC-941A-A5BEB23CCC1B}"/>
          </ac:grpSpMkLst>
        </pc:grpChg>
        <pc:picChg chg="add del mod">
          <ac:chgData name="Rojesh Dhakal" userId="8f97a48fc7a11475" providerId="LiveId" clId="{C1D3D9DA-E078-4B6F-951D-A7F270162188}" dt="2023-02-14T01:46:22.537" v="1061" actId="478"/>
          <ac:picMkLst>
            <pc:docMk/>
            <pc:sldMk cId="2829487147" sldId="275"/>
            <ac:picMk id="3" creationId="{0D3BD339-E8B5-879A-FA0F-98D7C0249736}"/>
          </ac:picMkLst>
        </pc:picChg>
        <pc:picChg chg="add mod">
          <ac:chgData name="Rojesh Dhakal" userId="8f97a48fc7a11475" providerId="LiveId" clId="{C1D3D9DA-E078-4B6F-951D-A7F270162188}" dt="2023-02-14T01:46:49.952" v="1069" actId="14100"/>
          <ac:picMkLst>
            <pc:docMk/>
            <pc:sldMk cId="2829487147" sldId="275"/>
            <ac:picMk id="5" creationId="{187B7EC3-143A-3434-65A2-B570EFC69B45}"/>
          </ac:picMkLst>
        </pc:picChg>
        <pc:picChg chg="add del">
          <ac:chgData name="Rojesh Dhakal" userId="8f97a48fc7a11475" providerId="LiveId" clId="{C1D3D9DA-E078-4B6F-951D-A7F270162188}" dt="2023-02-16T09:29:15.320" v="3017"/>
          <ac:picMkLst>
            <pc:docMk/>
            <pc:sldMk cId="2829487147" sldId="275"/>
            <ac:picMk id="12" creationId="{14E99EC7-4ECA-46FD-A4EE-C28A8AC67373}"/>
          </ac:picMkLst>
        </pc:picChg>
      </pc:sldChg>
      <pc:sldChg chg="addSp delSp modSp new mod setBg delDesignElem">
        <pc:chgData name="Rojesh Dhakal" userId="8f97a48fc7a11475" providerId="LiveId" clId="{C1D3D9DA-E078-4B6F-951D-A7F270162188}" dt="2023-02-16T09:29:15.320" v="3017"/>
        <pc:sldMkLst>
          <pc:docMk/>
          <pc:sldMk cId="4141793611" sldId="276"/>
        </pc:sldMkLst>
        <pc:spChg chg="add del">
          <ac:chgData name="Rojesh Dhakal" userId="8f97a48fc7a11475" providerId="LiveId" clId="{C1D3D9DA-E078-4B6F-951D-A7F270162188}" dt="2023-02-14T02:16:51.894" v="1079" actId="26606"/>
          <ac:spMkLst>
            <pc:docMk/>
            <pc:sldMk cId="4141793611" sldId="276"/>
            <ac:spMk id="8" creationId="{DEB4B82D-A989-40D8-A457-F1D9C0345509}"/>
          </ac:spMkLst>
        </pc:spChg>
        <pc:spChg chg="add del">
          <ac:chgData name="Rojesh Dhakal" userId="8f97a48fc7a11475" providerId="LiveId" clId="{C1D3D9DA-E078-4B6F-951D-A7F270162188}" dt="2023-02-14T02:16:51.879" v="1078" actId="26606"/>
          <ac:spMkLst>
            <pc:docMk/>
            <pc:sldMk cId="4141793611" sldId="276"/>
            <ac:spMk id="21" creationId="{E6B80853-775B-47C1-A508-0AAD6FCE5ADB}"/>
          </ac:spMkLst>
        </pc:spChg>
        <pc:spChg chg="add del">
          <ac:chgData name="Rojesh Dhakal" userId="8f97a48fc7a11475" providerId="LiveId" clId="{C1D3D9DA-E078-4B6F-951D-A7F270162188}" dt="2023-02-14T02:16:51.879" v="1078" actId="26606"/>
          <ac:spMkLst>
            <pc:docMk/>
            <pc:sldMk cId="4141793611" sldId="276"/>
            <ac:spMk id="23" creationId="{9BF62520-0403-497A-958B-FD6E8037E8FA}"/>
          </ac:spMkLst>
        </pc:spChg>
        <pc:spChg chg="add del">
          <ac:chgData name="Rojesh Dhakal" userId="8f97a48fc7a11475" providerId="LiveId" clId="{C1D3D9DA-E078-4B6F-951D-A7F270162188}" dt="2023-02-14T02:16:51.879" v="1078" actId="26606"/>
          <ac:spMkLst>
            <pc:docMk/>
            <pc:sldMk cId="4141793611" sldId="276"/>
            <ac:spMk id="25" creationId="{BB3A422A-21ED-464B-B2EF-EE5B061BED4A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4141793611" sldId="276"/>
            <ac:spMk id="28" creationId="{4434DCA8-BC57-40AE-94D7-754460957E7F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4141793611" sldId="276"/>
            <ac:spMk id="31" creationId="{D43CA6E1-DE85-4998-B1CA-2B617EDF60F8}"/>
          </ac:spMkLst>
        </pc:spChg>
        <pc:grpChg chg="add del">
          <ac:chgData name="Rojesh Dhakal" userId="8f97a48fc7a11475" providerId="LiveId" clId="{C1D3D9DA-E078-4B6F-951D-A7F270162188}" dt="2023-02-14T02:16:51.894" v="1079" actId="26606"/>
          <ac:grpSpMkLst>
            <pc:docMk/>
            <pc:sldMk cId="4141793611" sldId="276"/>
            <ac:grpSpMk id="12" creationId="{67034349-EB95-4DEC-941A-A5BEB23CCC1B}"/>
          </ac:grpSpMkLst>
        </pc:grpChg>
        <pc:picChg chg="add mod">
          <ac:chgData name="Rojesh Dhakal" userId="8f97a48fc7a11475" providerId="LiveId" clId="{C1D3D9DA-E078-4B6F-951D-A7F270162188}" dt="2023-02-14T02:17:02.022" v="1081" actId="14100"/>
          <ac:picMkLst>
            <pc:docMk/>
            <pc:sldMk cId="4141793611" sldId="276"/>
            <ac:picMk id="3" creationId="{BA7B7E03-596A-2A99-E4A3-099D8C33EC99}"/>
          </ac:picMkLst>
        </pc:picChg>
        <pc:picChg chg="add del">
          <ac:chgData name="Rojesh Dhakal" userId="8f97a48fc7a11475" providerId="LiveId" clId="{C1D3D9DA-E078-4B6F-951D-A7F270162188}" dt="2023-02-14T02:16:51.894" v="1079" actId="26606"/>
          <ac:picMkLst>
            <pc:docMk/>
            <pc:sldMk cId="4141793611" sldId="276"/>
            <ac:picMk id="10" creationId="{14E99EC7-4ECA-46FD-A4EE-C28A8AC67373}"/>
          </ac:picMkLst>
        </pc:picChg>
        <pc:picChg chg="add del">
          <ac:chgData name="Rojesh Dhakal" userId="8f97a48fc7a11475" providerId="LiveId" clId="{C1D3D9DA-E078-4B6F-951D-A7F270162188}" dt="2023-02-16T09:29:15.320" v="3017"/>
          <ac:picMkLst>
            <pc:docMk/>
            <pc:sldMk cId="4141793611" sldId="276"/>
            <ac:picMk id="27" creationId="{AD162A3C-D7A8-4B2A-94B1-73192CBC573B}"/>
          </ac:picMkLst>
        </pc:picChg>
        <pc:picChg chg="add del">
          <ac:chgData name="Rojesh Dhakal" userId="8f97a48fc7a11475" providerId="LiveId" clId="{C1D3D9DA-E078-4B6F-951D-A7F270162188}" dt="2023-02-16T09:29:15.320" v="3017"/>
          <ac:picMkLst>
            <pc:docMk/>
            <pc:sldMk cId="4141793611" sldId="276"/>
            <ac:picMk id="29" creationId="{6B8F1012-6DEE-4829-9F32-620A71109464}"/>
          </ac:picMkLst>
        </pc:picChg>
        <pc:picChg chg="add del">
          <ac:chgData name="Rojesh Dhakal" userId="8f97a48fc7a11475" providerId="LiveId" clId="{C1D3D9DA-E078-4B6F-951D-A7F270162188}" dt="2023-02-16T09:29:15.320" v="3017"/>
          <ac:picMkLst>
            <pc:docMk/>
            <pc:sldMk cId="4141793611" sldId="276"/>
            <ac:picMk id="30" creationId="{E93A23A1-FB7B-4C57-8240-0B6015C11161}"/>
          </ac:picMkLst>
        </pc:picChg>
      </pc:sldChg>
      <pc:sldChg chg="modSp new del mod">
        <pc:chgData name="Rojesh Dhakal" userId="8f97a48fc7a11475" providerId="LiveId" clId="{C1D3D9DA-E078-4B6F-951D-A7F270162188}" dt="2023-02-14T22:29:43.086" v="1163" actId="47"/>
        <pc:sldMkLst>
          <pc:docMk/>
          <pc:sldMk cId="2162927537" sldId="277"/>
        </pc:sldMkLst>
        <pc:spChg chg="mod">
          <ac:chgData name="Rojesh Dhakal" userId="8f97a48fc7a11475" providerId="LiveId" clId="{C1D3D9DA-E078-4B6F-951D-A7F270162188}" dt="2023-02-14T22:29:38.387" v="1161" actId="21"/>
          <ac:spMkLst>
            <pc:docMk/>
            <pc:sldMk cId="2162927537" sldId="277"/>
            <ac:spMk id="2" creationId="{C7A65EA1-FD22-A81E-0456-5D87CD0F778A}"/>
          </ac:spMkLst>
        </pc:spChg>
      </pc:sldChg>
      <pc:sldChg chg="addSp delSp modSp new del mod setBg setClrOvrMap">
        <pc:chgData name="Rojesh Dhakal" userId="8f97a48fc7a11475" providerId="LiveId" clId="{C1D3D9DA-E078-4B6F-951D-A7F270162188}" dt="2023-02-15T07:14:54.182" v="1456" actId="47"/>
        <pc:sldMkLst>
          <pc:docMk/>
          <pc:sldMk cId="3813479419" sldId="278"/>
        </pc:sldMkLst>
        <pc:spChg chg="mod">
          <ac:chgData name="Rojesh Dhakal" userId="8f97a48fc7a11475" providerId="LiveId" clId="{C1D3D9DA-E078-4B6F-951D-A7F270162188}" dt="2023-02-15T07:11:40.382" v="1325" actId="20577"/>
          <ac:spMkLst>
            <pc:docMk/>
            <pc:sldMk cId="3813479419" sldId="278"/>
            <ac:spMk id="2" creationId="{C0AF00CB-850C-DB83-463F-13E543680075}"/>
          </ac:spMkLst>
        </pc:spChg>
        <pc:spChg chg="mod">
          <ac:chgData name="Rojesh Dhakal" userId="8f97a48fc7a11475" providerId="LiveId" clId="{C1D3D9DA-E078-4B6F-951D-A7F270162188}" dt="2023-02-14T22:31:58.964" v="1289" actId="20577"/>
          <ac:spMkLst>
            <pc:docMk/>
            <pc:sldMk cId="3813479419" sldId="278"/>
            <ac:spMk id="3" creationId="{71C68FAE-4A2D-BA99-2AF1-594A2CC790DB}"/>
          </ac:spMkLst>
        </pc:spChg>
        <pc:spChg chg="add del">
          <ac:chgData name="Rojesh Dhakal" userId="8f97a48fc7a11475" providerId="LiveId" clId="{C1D3D9DA-E078-4B6F-951D-A7F270162188}" dt="2023-02-14T22:30:42.507" v="1217" actId="26606"/>
          <ac:spMkLst>
            <pc:docMk/>
            <pc:sldMk cId="3813479419" sldId="278"/>
            <ac:spMk id="17" creationId="{FDF8837B-BAE2-489A-8F93-69216307D5A5}"/>
          </ac:spMkLst>
        </pc:spChg>
        <pc:spChg chg="add del">
          <ac:chgData name="Rojesh Dhakal" userId="8f97a48fc7a11475" providerId="LiveId" clId="{C1D3D9DA-E078-4B6F-951D-A7F270162188}" dt="2023-02-14T22:30:45.606" v="1219" actId="26606"/>
          <ac:spMkLst>
            <pc:docMk/>
            <pc:sldMk cId="3813479419" sldId="278"/>
            <ac:spMk id="18" creationId="{1755C732-3264-4614-8316-41F75483710B}"/>
          </ac:spMkLst>
        </pc:spChg>
        <pc:spChg chg="add del">
          <ac:chgData name="Rojesh Dhakal" userId="8f97a48fc7a11475" providerId="LiveId" clId="{C1D3D9DA-E078-4B6F-951D-A7F270162188}" dt="2023-02-14T22:30:45.606" v="1219" actId="26606"/>
          <ac:spMkLst>
            <pc:docMk/>
            <pc:sldMk cId="3813479419" sldId="278"/>
            <ac:spMk id="26" creationId="{4AD786D6-2C42-45AF-888B-F2038C4D0A70}"/>
          </ac:spMkLst>
        </pc:spChg>
        <pc:spChg chg="add">
          <ac:chgData name="Rojesh Dhakal" userId="8f97a48fc7a11475" providerId="LiveId" clId="{C1D3D9DA-E078-4B6F-951D-A7F270162188}" dt="2023-02-14T22:30:45.680" v="1220" actId="26606"/>
          <ac:spMkLst>
            <pc:docMk/>
            <pc:sldMk cId="3813479419" sldId="278"/>
            <ac:spMk id="32" creationId="{D59C2C63-D709-4949-9465-29A52CBEDD3B}"/>
          </ac:spMkLst>
        </pc:spChg>
        <pc:spChg chg="add">
          <ac:chgData name="Rojesh Dhakal" userId="8f97a48fc7a11475" providerId="LiveId" clId="{C1D3D9DA-E078-4B6F-951D-A7F270162188}" dt="2023-02-14T22:30:45.680" v="1220" actId="26606"/>
          <ac:spMkLst>
            <pc:docMk/>
            <pc:sldMk cId="3813479419" sldId="278"/>
            <ac:spMk id="33" creationId="{0EFD2038-15D6-4003-8350-AFEC394EEFA7}"/>
          </ac:spMkLst>
        </pc:spChg>
        <pc:spChg chg="add">
          <ac:chgData name="Rojesh Dhakal" userId="8f97a48fc7a11475" providerId="LiveId" clId="{C1D3D9DA-E078-4B6F-951D-A7F270162188}" dt="2023-02-14T22:30:45.680" v="1220" actId="26606"/>
          <ac:spMkLst>
            <pc:docMk/>
            <pc:sldMk cId="3813479419" sldId="278"/>
            <ac:spMk id="34" creationId="{8CF519C2-F6BE-41BE-A50E-54B98359C914}"/>
          </ac:spMkLst>
        </pc:spChg>
        <pc:grpChg chg="add">
          <ac:chgData name="Rojesh Dhakal" userId="8f97a48fc7a11475" providerId="LiveId" clId="{C1D3D9DA-E078-4B6F-951D-A7F270162188}" dt="2023-02-14T22:30:45.680" v="1220" actId="26606"/>
          <ac:grpSpMkLst>
            <pc:docMk/>
            <pc:sldMk cId="3813479419" sldId="278"/>
            <ac:grpSpMk id="8" creationId="{7575D7A7-3C36-4508-9BC6-70A93BD3C438}"/>
          </ac:grpSpMkLst>
        </pc:grpChg>
        <pc:grpChg chg="add del">
          <ac:chgData name="Rojesh Dhakal" userId="8f97a48fc7a11475" providerId="LiveId" clId="{C1D3D9DA-E078-4B6F-951D-A7F270162188}" dt="2023-02-14T22:30:42.507" v="1217" actId="26606"/>
          <ac:grpSpMkLst>
            <pc:docMk/>
            <pc:sldMk cId="3813479419" sldId="278"/>
            <ac:grpSpMk id="9" creationId="{03E8C8A2-D2DA-42F8-84AA-AC5AB4251D29}"/>
          </ac:grpSpMkLst>
        </pc:grpChg>
        <pc:grpChg chg="add del">
          <ac:chgData name="Rojesh Dhakal" userId="8f97a48fc7a11475" providerId="LiveId" clId="{C1D3D9DA-E078-4B6F-951D-A7F270162188}" dt="2023-02-14T22:30:45.606" v="1219" actId="26606"/>
          <ac:grpSpMkLst>
            <pc:docMk/>
            <pc:sldMk cId="3813479419" sldId="278"/>
            <ac:grpSpMk id="10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4T22:30:45.606" v="1219" actId="26606"/>
          <ac:grpSpMkLst>
            <pc:docMk/>
            <pc:sldMk cId="3813479419" sldId="278"/>
            <ac:grpSpMk id="20" creationId="{59C7C6ED-4EA1-4532-A820-59A8ADEEE0F9}"/>
          </ac:grpSpMkLst>
        </pc:grpChg>
        <pc:grpChg chg="add">
          <ac:chgData name="Rojesh Dhakal" userId="8f97a48fc7a11475" providerId="LiveId" clId="{C1D3D9DA-E078-4B6F-951D-A7F270162188}" dt="2023-02-14T22:30:45.680" v="1220" actId="26606"/>
          <ac:grpSpMkLst>
            <pc:docMk/>
            <pc:sldMk cId="3813479419" sldId="278"/>
            <ac:grpSpMk id="22" creationId="{7767AD93-AD3E-4C62-97D5-E54E14B2EAD8}"/>
          </ac:grpSpMkLst>
        </pc:grpChg>
        <pc:picChg chg="add del">
          <ac:chgData name="Rojesh Dhakal" userId="8f97a48fc7a11475" providerId="LiveId" clId="{C1D3D9DA-E078-4B6F-951D-A7F270162188}" dt="2023-02-14T22:30:42.507" v="1217" actId="26606"/>
          <ac:picMkLst>
            <pc:docMk/>
            <pc:sldMk cId="3813479419" sldId="278"/>
            <ac:picMk id="5" creationId="{5D414827-BD6A-5088-24CD-B29FA344CABF}"/>
          </ac:picMkLst>
        </pc:picChg>
        <pc:picChg chg="add del">
          <ac:chgData name="Rojesh Dhakal" userId="8f97a48fc7a11475" providerId="LiveId" clId="{C1D3D9DA-E078-4B6F-951D-A7F270162188}" dt="2023-02-14T22:30:45.606" v="1219" actId="26606"/>
          <ac:picMkLst>
            <pc:docMk/>
            <pc:sldMk cId="3813479419" sldId="278"/>
            <ac:picMk id="7" creationId="{288B9C6D-A485-3033-01F2-9061E03C5AB8}"/>
          </ac:picMkLst>
        </pc:picChg>
        <pc:cxnChg chg="add">
          <ac:chgData name="Rojesh Dhakal" userId="8f97a48fc7a11475" providerId="LiveId" clId="{C1D3D9DA-E078-4B6F-951D-A7F270162188}" dt="2023-02-14T22:30:45.680" v="1220" actId="26606"/>
          <ac:cxnSpMkLst>
            <pc:docMk/>
            <pc:sldMk cId="3813479419" sldId="278"/>
            <ac:cxnSpMk id="14" creationId="{AE446D0E-6531-40B7-A182-FB8602439777}"/>
          </ac:cxnSpMkLst>
        </pc:cxnChg>
        <pc:cxnChg chg="add del">
          <ac:chgData name="Rojesh Dhakal" userId="8f97a48fc7a11475" providerId="LiveId" clId="{C1D3D9DA-E078-4B6F-951D-A7F270162188}" dt="2023-02-14T22:30:42.507" v="1217" actId="26606"/>
          <ac:cxnSpMkLst>
            <pc:docMk/>
            <pc:sldMk cId="3813479419" sldId="278"/>
            <ac:cxnSpMk id="15" creationId="{0DFD28A6-39F3-425F-8050-E5BF1B4523B2}"/>
          </ac:cxnSpMkLst>
        </pc:cxnChg>
        <pc:cxnChg chg="add del">
          <ac:chgData name="Rojesh Dhakal" userId="8f97a48fc7a11475" providerId="LiveId" clId="{C1D3D9DA-E078-4B6F-951D-A7F270162188}" dt="2023-02-14T22:30:45.606" v="1219" actId="26606"/>
          <ac:cxnSpMkLst>
            <pc:docMk/>
            <pc:sldMk cId="3813479419" sldId="278"/>
            <ac:cxnSpMk id="16" creationId="{20742BC3-654B-4E41-9A6A-73A42E477639}"/>
          </ac:cxnSpMkLst>
        </pc:cxnChg>
        <pc:cxnChg chg="add del">
          <ac:chgData name="Rojesh Dhakal" userId="8f97a48fc7a11475" providerId="LiveId" clId="{C1D3D9DA-E078-4B6F-951D-A7F270162188}" dt="2023-02-14T22:30:42.507" v="1217" actId="26606"/>
          <ac:cxnSpMkLst>
            <pc:docMk/>
            <pc:sldMk cId="3813479419" sldId="278"/>
            <ac:cxnSpMk id="19" creationId="{B48BEE9B-A2F4-4BF3-9EAD-16E1A7FC2DC6}"/>
          </ac:cxnSpMkLst>
        </pc:cxnChg>
        <pc:cxnChg chg="add del">
          <ac:chgData name="Rojesh Dhakal" userId="8f97a48fc7a11475" providerId="LiveId" clId="{C1D3D9DA-E078-4B6F-951D-A7F270162188}" dt="2023-02-14T22:30:45.606" v="1219" actId="26606"/>
          <ac:cxnSpMkLst>
            <pc:docMk/>
            <pc:sldMk cId="3813479419" sldId="278"/>
            <ac:cxnSpMk id="28" creationId="{B8D6659D-FA60-4C6D-A9F6-063E294AA159}"/>
          </ac:cxnSpMkLst>
        </pc:cxnChg>
        <pc:cxnChg chg="add">
          <ac:chgData name="Rojesh Dhakal" userId="8f97a48fc7a11475" providerId="LiveId" clId="{C1D3D9DA-E078-4B6F-951D-A7F270162188}" dt="2023-02-14T22:30:45.680" v="1220" actId="26606"/>
          <ac:cxnSpMkLst>
            <pc:docMk/>
            <pc:sldMk cId="3813479419" sldId="278"/>
            <ac:cxnSpMk id="36" creationId="{0772CE55-4C36-44F1-A9BD-379BEB84317D}"/>
          </ac:cxnSpMkLst>
        </pc:cxnChg>
      </pc:sldChg>
      <pc:sldChg chg="addSp delSp modSp new mod setBg delDesignElem">
        <pc:chgData name="Rojesh Dhakal" userId="8f97a48fc7a11475" providerId="LiveId" clId="{C1D3D9DA-E078-4B6F-951D-A7F270162188}" dt="2023-02-16T09:29:15.320" v="3017"/>
        <pc:sldMkLst>
          <pc:docMk/>
          <pc:sldMk cId="874832685" sldId="279"/>
        </pc:sldMkLst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874832685" sldId="279"/>
            <ac:spMk id="10" creationId="{F733538D-5433-42E7-AA08-DC5FDEDA47A7}"/>
          </ac:spMkLst>
        </pc:spChg>
        <pc:picChg chg="add del mod">
          <ac:chgData name="Rojesh Dhakal" userId="8f97a48fc7a11475" providerId="LiveId" clId="{C1D3D9DA-E078-4B6F-951D-A7F270162188}" dt="2023-02-15T03:51:12.165" v="1318" actId="478"/>
          <ac:picMkLst>
            <pc:docMk/>
            <pc:sldMk cId="874832685" sldId="279"/>
            <ac:picMk id="3" creationId="{B0ADB332-3D5B-EB51-9D5B-6D224C88BC53}"/>
          </ac:picMkLst>
        </pc:picChg>
        <pc:picChg chg="add mod">
          <ac:chgData name="Rojesh Dhakal" userId="8f97a48fc7a11475" providerId="LiveId" clId="{C1D3D9DA-E078-4B6F-951D-A7F270162188}" dt="2023-02-15T03:57:25.859" v="1322" actId="26606"/>
          <ac:picMkLst>
            <pc:docMk/>
            <pc:sldMk cId="874832685" sldId="279"/>
            <ac:picMk id="5" creationId="{DDD37C1E-442F-9885-EF03-DE09D58D90C5}"/>
          </ac:picMkLst>
        </pc:picChg>
      </pc:sldChg>
      <pc:sldChg chg="addSp modSp new mod">
        <pc:chgData name="Rojesh Dhakal" userId="8f97a48fc7a11475" providerId="LiveId" clId="{C1D3D9DA-E078-4B6F-951D-A7F270162188}" dt="2023-02-17T02:00:26.008" v="3198" actId="313"/>
        <pc:sldMkLst>
          <pc:docMk/>
          <pc:sldMk cId="738509623" sldId="280"/>
        </pc:sldMkLst>
        <pc:spChg chg="mod">
          <ac:chgData name="Rojesh Dhakal" userId="8f97a48fc7a11475" providerId="LiveId" clId="{C1D3D9DA-E078-4B6F-951D-A7F270162188}" dt="2023-02-17T02:00:26.008" v="3198" actId="313"/>
          <ac:spMkLst>
            <pc:docMk/>
            <pc:sldMk cId="738509623" sldId="280"/>
            <ac:spMk id="2" creationId="{FE01EB11-E170-3D28-642E-9CB25BA3787C}"/>
          </ac:spMkLst>
        </pc:spChg>
        <pc:spChg chg="mod">
          <ac:chgData name="Rojesh Dhakal" userId="8f97a48fc7a11475" providerId="LiveId" clId="{C1D3D9DA-E078-4B6F-951D-A7F270162188}" dt="2023-02-16T09:29:15.320" v="3017"/>
          <ac:spMkLst>
            <pc:docMk/>
            <pc:sldMk cId="738509623" sldId="280"/>
            <ac:spMk id="3" creationId="{CCFB9533-4B01-F53A-FEF4-9FE070483977}"/>
          </ac:spMkLst>
        </pc:spChg>
        <pc:spChg chg="mod">
          <ac:chgData name="Rojesh Dhakal" userId="8f97a48fc7a11475" providerId="LiveId" clId="{C1D3D9DA-E078-4B6F-951D-A7F270162188}" dt="2023-02-16T09:29:15.320" v="3017"/>
          <ac:spMkLst>
            <pc:docMk/>
            <pc:sldMk cId="738509623" sldId="280"/>
            <ac:spMk id="4" creationId="{C0579CA9-523E-910F-F90B-E29BE0FC8F71}"/>
          </ac:spMkLst>
        </pc:spChg>
        <pc:spChg chg="add mod">
          <ac:chgData name="Rojesh Dhakal" userId="8f97a48fc7a11475" providerId="LiveId" clId="{C1D3D9DA-E078-4B6F-951D-A7F270162188}" dt="2023-02-17T02:00:23.132" v="3197" actId="20577"/>
          <ac:spMkLst>
            <pc:docMk/>
            <pc:sldMk cId="738509623" sldId="280"/>
            <ac:spMk id="5" creationId="{E1FA1535-2D84-39EA-D23B-12D07537E8E4}"/>
          </ac:spMkLst>
        </pc:spChg>
      </pc:sldChg>
      <pc:sldChg chg="new del">
        <pc:chgData name="Rojesh Dhakal" userId="8f97a48fc7a11475" providerId="LiveId" clId="{C1D3D9DA-E078-4B6F-951D-A7F270162188}" dt="2023-02-15T07:12:17.485" v="1328" actId="47"/>
        <pc:sldMkLst>
          <pc:docMk/>
          <pc:sldMk cId="2561278470" sldId="280"/>
        </pc:sldMkLst>
      </pc:sldChg>
      <pc:sldChg chg="new del">
        <pc:chgData name="Rojesh Dhakal" userId="8f97a48fc7a11475" providerId="LiveId" clId="{C1D3D9DA-E078-4B6F-951D-A7F270162188}" dt="2023-02-15T07:12:18.928" v="1329" actId="47"/>
        <pc:sldMkLst>
          <pc:docMk/>
          <pc:sldMk cId="423602340" sldId="281"/>
        </pc:sldMkLst>
      </pc:sldChg>
      <pc:sldChg chg="addSp delSp modSp new mod setBg delDesignElem">
        <pc:chgData name="Rojesh Dhakal" userId="8f97a48fc7a11475" providerId="LiveId" clId="{C1D3D9DA-E078-4B6F-951D-A7F270162188}" dt="2023-02-16T09:29:15.320" v="3017"/>
        <pc:sldMkLst>
          <pc:docMk/>
          <pc:sldMk cId="2955058020" sldId="281"/>
        </pc:sldMkLst>
        <pc:spChg chg="mod">
          <ac:chgData name="Rojesh Dhakal" userId="8f97a48fc7a11475" providerId="LiveId" clId="{C1D3D9DA-E078-4B6F-951D-A7F270162188}" dt="2023-02-16T07:08:40.147" v="1538" actId="26606"/>
          <ac:spMkLst>
            <pc:docMk/>
            <pc:sldMk cId="2955058020" sldId="281"/>
            <ac:spMk id="2" creationId="{DF865D65-F344-D24A-929E-A6FBC19E72E6}"/>
          </ac:spMkLst>
        </pc:spChg>
        <pc:spChg chg="mod">
          <ac:chgData name="Rojesh Dhakal" userId="8f97a48fc7a11475" providerId="LiveId" clId="{C1D3D9DA-E078-4B6F-951D-A7F270162188}" dt="2023-02-16T07:10:59.033" v="1550" actId="20577"/>
          <ac:spMkLst>
            <pc:docMk/>
            <pc:sldMk cId="2955058020" sldId="281"/>
            <ac:spMk id="3" creationId="{1B5ABB0C-F317-89FA-DF4C-0C2EE0F24416}"/>
          </ac:spMkLst>
        </pc:spChg>
        <pc:spChg chg="del">
          <ac:chgData name="Rojesh Dhakal" userId="8f97a48fc7a11475" providerId="LiveId" clId="{C1D3D9DA-E078-4B6F-951D-A7F270162188}" dt="2023-02-16T07:08:28.869" v="1533" actId="931"/>
          <ac:spMkLst>
            <pc:docMk/>
            <pc:sldMk cId="2955058020" sldId="281"/>
            <ac:spMk id="4" creationId="{03C1216A-64FB-1090-AD90-4C23F4AADC4D}"/>
          </ac:spMkLst>
        </pc:spChg>
        <pc:spChg chg="add del mod">
          <ac:chgData name="Rojesh Dhakal" userId="8f97a48fc7a11475" providerId="LiveId" clId="{C1D3D9DA-E078-4B6F-951D-A7F270162188}" dt="2023-02-16T07:09:36.208" v="1540" actId="931"/>
          <ac:spMkLst>
            <pc:docMk/>
            <pc:sldMk cId="2955058020" sldId="281"/>
            <ac:spMk id="8" creationId="{3926887F-B6BB-778A-F770-03AB787E9629}"/>
          </ac:spMkLst>
        </pc:spChg>
        <pc:spChg chg="add del">
          <ac:chgData name="Rojesh Dhakal" userId="8f97a48fc7a11475" providerId="LiveId" clId="{C1D3D9DA-E078-4B6F-951D-A7F270162188}" dt="2023-02-16T07:08:40.113" v="1537" actId="26606"/>
          <ac:spMkLst>
            <pc:docMk/>
            <pc:sldMk cId="2955058020" sldId="281"/>
            <ac:spMk id="19" creationId="{575E71FA-50BD-43F8-8C98-04339283A93D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2955058020" sldId="281"/>
            <ac:spMk id="23" creationId="{8BA45E5C-ACB9-49E8-B4DB-5255C2376673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2955058020" sldId="281"/>
            <ac:spMk id="25" creationId="{857E618C-1D7B-4A51-90C1-6106CD8A1AE7}"/>
          </ac:spMkLst>
        </pc:spChg>
        <pc:spChg chg="add del">
          <ac:chgData name="Rojesh Dhakal" userId="8f97a48fc7a11475" providerId="LiveId" clId="{C1D3D9DA-E078-4B6F-951D-A7F270162188}" dt="2023-02-16T07:08:40.113" v="1537" actId="26606"/>
          <ac:spMkLst>
            <pc:docMk/>
            <pc:sldMk cId="2955058020" sldId="281"/>
            <ac:spMk id="27" creationId="{E89B1776-F953-4C0F-8E85-E9C66B1EF003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2955058020" sldId="281"/>
            <ac:spMk id="33" creationId="{1CD07172-CD61-45EB-BEE3-F644503E5C8A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2955058020" sldId="281"/>
            <ac:spMk id="34" creationId="{1EADA5DB-ED12-413A-AAB5-6A8D1152E6C4}"/>
          </ac:spMkLst>
        </pc:spChg>
        <pc:grpChg chg="add del">
          <ac:chgData name="Rojesh Dhakal" userId="8f97a48fc7a11475" providerId="LiveId" clId="{C1D3D9DA-E078-4B6F-951D-A7F270162188}" dt="2023-02-16T07:08:40.113" v="1537" actId="26606"/>
          <ac:grpSpMkLst>
            <pc:docMk/>
            <pc:sldMk cId="2955058020" sldId="281"/>
            <ac:grpSpMk id="11" creationId="{749C117F-F390-437B-ADB0-57E87EFF34F5}"/>
          </ac:grpSpMkLst>
        </pc:grpChg>
        <pc:grpChg chg="add del">
          <ac:chgData name="Rojesh Dhakal" userId="8f97a48fc7a11475" providerId="LiveId" clId="{C1D3D9DA-E078-4B6F-951D-A7F270162188}" dt="2023-02-16T07:08:40.113" v="1537" actId="26606"/>
          <ac:grpSpMkLst>
            <pc:docMk/>
            <pc:sldMk cId="2955058020" sldId="281"/>
            <ac:grpSpMk id="21" creationId="{CF1AA7F6-A589-4BC8-BC72-2CA6DC908398}"/>
          </ac:grpSpMkLst>
        </pc:grpChg>
        <pc:grpChg chg="add del">
          <ac:chgData name="Rojesh Dhakal" userId="8f97a48fc7a11475" providerId="LiveId" clId="{C1D3D9DA-E078-4B6F-951D-A7F270162188}" dt="2023-02-16T09:29:15.320" v="3017"/>
          <ac:grpSpMkLst>
            <pc:docMk/>
            <pc:sldMk cId="2955058020" sldId="281"/>
            <ac:grpSpMk id="31" creationId="{749C117F-F390-437B-ADB0-57E87EFF34F5}"/>
          </ac:grpSpMkLst>
        </pc:grpChg>
        <pc:picChg chg="add del mod">
          <ac:chgData name="Rojesh Dhakal" userId="8f97a48fc7a11475" providerId="LiveId" clId="{C1D3D9DA-E078-4B6F-951D-A7F270162188}" dt="2023-02-16T07:09:30.271" v="1539" actId="478"/>
          <ac:picMkLst>
            <pc:docMk/>
            <pc:sldMk cId="2955058020" sldId="281"/>
            <ac:picMk id="6" creationId="{B7A8285F-8D69-89FF-953E-5F413DE5FBBB}"/>
          </ac:picMkLst>
        </pc:picChg>
        <pc:picChg chg="add mod">
          <ac:chgData name="Rojesh Dhakal" userId="8f97a48fc7a11475" providerId="LiveId" clId="{C1D3D9DA-E078-4B6F-951D-A7F270162188}" dt="2023-02-16T08:31:32.727" v="2410" actId="1076"/>
          <ac:picMkLst>
            <pc:docMk/>
            <pc:sldMk cId="2955058020" sldId="281"/>
            <ac:picMk id="10" creationId="{AF638F0C-F0B8-3F12-B8B5-0EF5854F5363}"/>
          </ac:picMkLst>
        </pc:picChg>
        <pc:cxnChg chg="add del">
          <ac:chgData name="Rojesh Dhakal" userId="8f97a48fc7a11475" providerId="LiveId" clId="{C1D3D9DA-E078-4B6F-951D-A7F270162188}" dt="2023-02-16T07:08:40.113" v="1537" actId="26606"/>
          <ac:cxnSpMkLst>
            <pc:docMk/>
            <pc:sldMk cId="2955058020" sldId="281"/>
            <ac:cxnSpMk id="17" creationId="{20742BC3-654B-4E41-9A6A-73A42E477639}"/>
          </ac:cxnSpMkLst>
        </pc:cxnChg>
        <pc:cxnChg chg="add del">
          <ac:chgData name="Rojesh Dhakal" userId="8f97a48fc7a11475" providerId="LiveId" clId="{C1D3D9DA-E078-4B6F-951D-A7F270162188}" dt="2023-02-16T07:08:40.113" v="1537" actId="26606"/>
          <ac:cxnSpMkLst>
            <pc:docMk/>
            <pc:sldMk cId="2955058020" sldId="281"/>
            <ac:cxnSpMk id="29" creationId="{997356D0-D934-42B9-8291-DF34A3AC0CFE}"/>
          </ac:cxnSpMkLst>
        </pc:cxnChg>
        <pc:cxnChg chg="add del">
          <ac:chgData name="Rojesh Dhakal" userId="8f97a48fc7a11475" providerId="LiveId" clId="{C1D3D9DA-E078-4B6F-951D-A7F270162188}" dt="2023-02-16T09:29:15.320" v="3017"/>
          <ac:cxnSpMkLst>
            <pc:docMk/>
            <pc:sldMk cId="2955058020" sldId="281"/>
            <ac:cxnSpMk id="32" creationId="{20742BC3-654B-4E41-9A6A-73A42E477639}"/>
          </ac:cxnSpMkLst>
        </pc:cxnChg>
      </pc:sldChg>
      <pc:sldChg chg="addSp delSp modSp new mod setBg delDesignElem">
        <pc:chgData name="Rojesh Dhakal" userId="8f97a48fc7a11475" providerId="LiveId" clId="{C1D3D9DA-E078-4B6F-951D-A7F270162188}" dt="2023-02-16T09:29:15.320" v="3017"/>
        <pc:sldMkLst>
          <pc:docMk/>
          <pc:sldMk cId="2953741758" sldId="282"/>
        </pc:sldMkLst>
        <pc:spChg chg="mod">
          <ac:chgData name="Rojesh Dhakal" userId="8f97a48fc7a11475" providerId="LiveId" clId="{C1D3D9DA-E078-4B6F-951D-A7F270162188}" dt="2023-02-16T07:51:03.278" v="2259" actId="26606"/>
          <ac:spMkLst>
            <pc:docMk/>
            <pc:sldMk cId="2953741758" sldId="282"/>
            <ac:spMk id="2" creationId="{DAD427D6-BD3D-50CC-FA1B-CE835E977C4B}"/>
          </ac:spMkLst>
        </pc:spChg>
        <pc:spChg chg="add del mod">
          <ac:chgData name="Rojesh Dhakal" userId="8f97a48fc7a11475" providerId="LiveId" clId="{C1D3D9DA-E078-4B6F-951D-A7F270162188}" dt="2023-02-16T07:51:03.278" v="2259" actId="26606"/>
          <ac:spMkLst>
            <pc:docMk/>
            <pc:sldMk cId="2953741758" sldId="282"/>
            <ac:spMk id="3" creationId="{2FBBA82E-5120-87B1-D0A2-27DD421F62C1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2953741758" sldId="282"/>
            <ac:spMk id="9" creationId="{95224A92-B71D-4244-9CEE-E80F9BD118DF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2953741758" sldId="282"/>
            <ac:spMk id="11" creationId="{9069A319-3937-4297-B7D8-6745097B90D2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2953741758" sldId="282"/>
            <ac:spMk id="13" creationId="{F3FDFE78-2422-40CD-BC53-9E0C459C9D9F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2953741758" sldId="282"/>
            <ac:spMk id="15" creationId="{A97E302E-4D34-42E4-94A8-4FC0AF572FEB}"/>
          </ac:spMkLst>
        </pc:spChg>
        <pc:graphicFrameChg chg="add del">
          <ac:chgData name="Rojesh Dhakal" userId="8f97a48fc7a11475" providerId="LiveId" clId="{C1D3D9DA-E078-4B6F-951D-A7F270162188}" dt="2023-02-16T07:51:03.200" v="2258" actId="26606"/>
          <ac:graphicFrameMkLst>
            <pc:docMk/>
            <pc:sldMk cId="2953741758" sldId="282"/>
            <ac:graphicFrameMk id="5" creationId="{AB831306-8387-2D7D-2A94-ED1397BDED08}"/>
          </ac:graphicFrameMkLst>
        </pc:graphicFrameChg>
        <pc:graphicFrameChg chg="add mod">
          <ac:chgData name="Rojesh Dhakal" userId="8f97a48fc7a11475" providerId="LiveId" clId="{C1D3D9DA-E078-4B6F-951D-A7F270162188}" dt="2023-02-16T07:51:36.104" v="2261"/>
          <ac:graphicFrameMkLst>
            <pc:docMk/>
            <pc:sldMk cId="2953741758" sldId="282"/>
            <ac:graphicFrameMk id="7" creationId="{0C2BD43C-91AB-68A3-AF9E-E3C84BF96F53}"/>
          </ac:graphicFrameMkLst>
        </pc:graphicFrameChg>
      </pc:sldChg>
      <pc:sldChg chg="new del">
        <pc:chgData name="Rojesh Dhakal" userId="8f97a48fc7a11475" providerId="LiveId" clId="{C1D3D9DA-E078-4B6F-951D-A7F270162188}" dt="2023-02-16T07:10:24.682" v="1548" actId="47"/>
        <pc:sldMkLst>
          <pc:docMk/>
          <pc:sldMk cId="3853472815" sldId="282"/>
        </pc:sldMkLst>
      </pc:sldChg>
      <pc:sldChg chg="addSp delSp modSp new mod setBg">
        <pc:chgData name="Rojesh Dhakal" userId="8f97a48fc7a11475" providerId="LiveId" clId="{C1D3D9DA-E078-4B6F-951D-A7F270162188}" dt="2023-02-16T09:29:15.320" v="3017"/>
        <pc:sldMkLst>
          <pc:docMk/>
          <pc:sldMk cId="530487056" sldId="283"/>
        </pc:sldMkLst>
        <pc:spChg chg="mod">
          <ac:chgData name="Rojesh Dhakal" userId="8f97a48fc7a11475" providerId="LiveId" clId="{C1D3D9DA-E078-4B6F-951D-A7F270162188}" dt="2023-02-16T09:29:15.320" v="3017"/>
          <ac:spMkLst>
            <pc:docMk/>
            <pc:sldMk cId="530487056" sldId="283"/>
            <ac:spMk id="2" creationId="{8CB05E98-CE3A-398B-6188-BCF470B8A422}"/>
          </ac:spMkLst>
        </pc:spChg>
        <pc:spChg chg="del mod">
          <ac:chgData name="Rojesh Dhakal" userId="8f97a48fc7a11475" providerId="LiveId" clId="{C1D3D9DA-E078-4B6F-951D-A7F270162188}" dt="2023-02-16T07:36:18.976" v="2057" actId="26606"/>
          <ac:spMkLst>
            <pc:docMk/>
            <pc:sldMk cId="530487056" sldId="283"/>
            <ac:spMk id="3" creationId="{B1BB7012-A2A3-35EF-897E-76920C7C57D1}"/>
          </ac:spMkLst>
        </pc:spChg>
        <pc:spChg chg="add del">
          <ac:chgData name="Rojesh Dhakal" userId="8f97a48fc7a11475" providerId="LiveId" clId="{C1D3D9DA-E078-4B6F-951D-A7F270162188}" dt="2023-02-16T07:37:32.121" v="2069" actId="26606"/>
          <ac:spMkLst>
            <pc:docMk/>
            <pc:sldMk cId="530487056" sldId="283"/>
            <ac:spMk id="9" creationId="{52BE4420-3B5F-4549-8B4A-77855B8215EC}"/>
          </ac:spMkLst>
        </pc:spChg>
        <pc:spChg chg="add del">
          <ac:chgData name="Rojesh Dhakal" userId="8f97a48fc7a11475" providerId="LiveId" clId="{C1D3D9DA-E078-4B6F-951D-A7F270162188}" dt="2023-02-16T07:37:32.121" v="2069" actId="26606"/>
          <ac:spMkLst>
            <pc:docMk/>
            <pc:sldMk cId="530487056" sldId="283"/>
            <ac:spMk id="11" creationId="{A75876F6-95D4-48CB-8E3E-4401A96E25A4}"/>
          </ac:spMkLst>
        </pc:spChg>
        <pc:spChg chg="add del">
          <ac:chgData name="Rojesh Dhakal" userId="8f97a48fc7a11475" providerId="LiveId" clId="{C1D3D9DA-E078-4B6F-951D-A7F270162188}" dt="2023-02-16T07:37:32.121" v="2069" actId="26606"/>
          <ac:spMkLst>
            <pc:docMk/>
            <pc:sldMk cId="530487056" sldId="283"/>
            <ac:spMk id="13" creationId="{D1B84719-90BB-4D0C-92D8-61DC5512B34B}"/>
          </ac:spMkLst>
        </pc:spChg>
        <pc:spChg chg="add del">
          <ac:chgData name="Rojesh Dhakal" userId="8f97a48fc7a11475" providerId="LiveId" clId="{C1D3D9DA-E078-4B6F-951D-A7F270162188}" dt="2023-02-16T07:37:32.121" v="2069" actId="26606"/>
          <ac:spMkLst>
            <pc:docMk/>
            <pc:sldMk cId="530487056" sldId="283"/>
            <ac:spMk id="15" creationId="{7B407EC4-5D16-4845-9840-4E28622B6568}"/>
          </ac:spMkLst>
        </pc:spChg>
        <pc:spChg chg="add del">
          <ac:chgData name="Rojesh Dhakal" userId="8f97a48fc7a11475" providerId="LiveId" clId="{C1D3D9DA-E078-4B6F-951D-A7F270162188}" dt="2023-02-16T07:37:30.460" v="2066" actId="26606"/>
          <ac:spMkLst>
            <pc:docMk/>
            <pc:sldMk cId="530487056" sldId="283"/>
            <ac:spMk id="20" creationId="{52BE4420-3B5F-4549-8B4A-77855B8215EC}"/>
          </ac:spMkLst>
        </pc:spChg>
        <pc:spChg chg="add del">
          <ac:chgData name="Rojesh Dhakal" userId="8f97a48fc7a11475" providerId="LiveId" clId="{C1D3D9DA-E078-4B6F-951D-A7F270162188}" dt="2023-02-16T07:37:30.460" v="2066" actId="26606"/>
          <ac:spMkLst>
            <pc:docMk/>
            <pc:sldMk cId="530487056" sldId="283"/>
            <ac:spMk id="22" creationId="{A75876F6-95D4-48CB-8E3E-4401A96E25A4}"/>
          </ac:spMkLst>
        </pc:spChg>
        <pc:spChg chg="add del">
          <ac:chgData name="Rojesh Dhakal" userId="8f97a48fc7a11475" providerId="LiveId" clId="{C1D3D9DA-E078-4B6F-951D-A7F270162188}" dt="2023-02-16T07:37:30.460" v="2066" actId="26606"/>
          <ac:spMkLst>
            <pc:docMk/>
            <pc:sldMk cId="530487056" sldId="283"/>
            <ac:spMk id="24" creationId="{D1B84719-90BB-4D0C-92D8-61DC5512B34B}"/>
          </ac:spMkLst>
        </pc:spChg>
        <pc:spChg chg="add del">
          <ac:chgData name="Rojesh Dhakal" userId="8f97a48fc7a11475" providerId="LiveId" clId="{C1D3D9DA-E078-4B6F-951D-A7F270162188}" dt="2023-02-16T07:37:30.460" v="2066" actId="26606"/>
          <ac:spMkLst>
            <pc:docMk/>
            <pc:sldMk cId="530487056" sldId="283"/>
            <ac:spMk id="26" creationId="{7B407EC4-5D16-4845-9840-4E28622B6568}"/>
          </ac:spMkLst>
        </pc:spChg>
        <pc:spChg chg="add del">
          <ac:chgData name="Rojesh Dhakal" userId="8f97a48fc7a11475" providerId="LiveId" clId="{C1D3D9DA-E078-4B6F-951D-A7F270162188}" dt="2023-02-16T07:37:32.062" v="2068" actId="26606"/>
          <ac:spMkLst>
            <pc:docMk/>
            <pc:sldMk cId="530487056" sldId="283"/>
            <ac:spMk id="28" creationId="{95224A92-B71D-4244-9CEE-E80F9BD118DF}"/>
          </ac:spMkLst>
        </pc:spChg>
        <pc:spChg chg="add del">
          <ac:chgData name="Rojesh Dhakal" userId="8f97a48fc7a11475" providerId="LiveId" clId="{C1D3D9DA-E078-4B6F-951D-A7F270162188}" dt="2023-02-16T07:37:32.062" v="2068" actId="26606"/>
          <ac:spMkLst>
            <pc:docMk/>
            <pc:sldMk cId="530487056" sldId="283"/>
            <ac:spMk id="29" creationId="{9069A319-3937-4297-B7D8-6745097B90D2}"/>
          </ac:spMkLst>
        </pc:spChg>
        <pc:spChg chg="add del">
          <ac:chgData name="Rojesh Dhakal" userId="8f97a48fc7a11475" providerId="LiveId" clId="{C1D3D9DA-E078-4B6F-951D-A7F270162188}" dt="2023-02-16T07:37:32.062" v="2068" actId="26606"/>
          <ac:spMkLst>
            <pc:docMk/>
            <pc:sldMk cId="530487056" sldId="283"/>
            <ac:spMk id="30" creationId="{F3FDFE78-2422-40CD-BC53-9E0C459C9D9F}"/>
          </ac:spMkLst>
        </pc:spChg>
        <pc:spChg chg="add del">
          <ac:chgData name="Rojesh Dhakal" userId="8f97a48fc7a11475" providerId="LiveId" clId="{C1D3D9DA-E078-4B6F-951D-A7F270162188}" dt="2023-02-16T07:37:32.062" v="2068" actId="26606"/>
          <ac:spMkLst>
            <pc:docMk/>
            <pc:sldMk cId="530487056" sldId="283"/>
            <ac:spMk id="31" creationId="{A97E302E-4D34-42E4-94A8-4FC0AF572FEB}"/>
          </ac:spMkLst>
        </pc:spChg>
        <pc:graphicFrameChg chg="add mod modGraphic">
          <ac:chgData name="Rojesh Dhakal" userId="8f97a48fc7a11475" providerId="LiveId" clId="{C1D3D9DA-E078-4B6F-951D-A7F270162188}" dt="2023-02-16T07:38:08.629" v="2076" actId="20577"/>
          <ac:graphicFrameMkLst>
            <pc:docMk/>
            <pc:sldMk cId="530487056" sldId="283"/>
            <ac:graphicFrameMk id="5" creationId="{01F61105-A9D7-2CE4-E9F2-5F3FE2532138}"/>
          </ac:graphicFrameMkLst>
        </pc:graphicFrameChg>
      </pc:sldChg>
      <pc:sldChg chg="new del">
        <pc:chgData name="Rojesh Dhakal" userId="8f97a48fc7a11475" providerId="LiveId" clId="{C1D3D9DA-E078-4B6F-951D-A7F270162188}" dt="2023-02-16T07:10:25.910" v="1549" actId="47"/>
        <pc:sldMkLst>
          <pc:docMk/>
          <pc:sldMk cId="1006756268" sldId="283"/>
        </pc:sldMkLst>
      </pc:sldChg>
      <pc:sldChg chg="addSp delSp modSp new del mod">
        <pc:chgData name="Rojesh Dhakal" userId="8f97a48fc7a11475" providerId="LiveId" clId="{C1D3D9DA-E078-4B6F-951D-A7F270162188}" dt="2023-02-16T07:47:53.552" v="2211" actId="47"/>
        <pc:sldMkLst>
          <pc:docMk/>
          <pc:sldMk cId="475796639" sldId="284"/>
        </pc:sldMkLst>
        <pc:spChg chg="mod">
          <ac:chgData name="Rojesh Dhakal" userId="8f97a48fc7a11475" providerId="LiveId" clId="{C1D3D9DA-E078-4B6F-951D-A7F270162188}" dt="2023-02-16T07:40:04.653" v="2125" actId="20577"/>
          <ac:spMkLst>
            <pc:docMk/>
            <pc:sldMk cId="475796639" sldId="284"/>
            <ac:spMk id="2" creationId="{443485E9-3D70-8528-F027-8079465B4035}"/>
          </ac:spMkLst>
        </pc:spChg>
        <pc:spChg chg="del">
          <ac:chgData name="Rojesh Dhakal" userId="8f97a48fc7a11475" providerId="LiveId" clId="{C1D3D9DA-E078-4B6F-951D-A7F270162188}" dt="2023-02-16T07:42:09.907" v="2126" actId="931"/>
          <ac:spMkLst>
            <pc:docMk/>
            <pc:sldMk cId="475796639" sldId="284"/>
            <ac:spMk id="4" creationId="{8198A89A-79F2-3D5A-E7ED-7C5C8BC5F3DC}"/>
          </ac:spMkLst>
        </pc:spChg>
        <pc:spChg chg="del">
          <ac:chgData name="Rojesh Dhakal" userId="8f97a48fc7a11475" providerId="LiveId" clId="{C1D3D9DA-E078-4B6F-951D-A7F270162188}" dt="2023-02-16T07:42:20.234" v="2130" actId="931"/>
          <ac:spMkLst>
            <pc:docMk/>
            <pc:sldMk cId="475796639" sldId="284"/>
            <ac:spMk id="6" creationId="{7CFCD71E-04D5-E80F-2880-DFAFE5948EFC}"/>
          </ac:spMkLst>
        </pc:spChg>
        <pc:spChg chg="add mod">
          <ac:chgData name="Rojesh Dhakal" userId="8f97a48fc7a11475" providerId="LiveId" clId="{C1D3D9DA-E078-4B6F-951D-A7F270162188}" dt="2023-02-16T07:43:05.592" v="2140" actId="21"/>
          <ac:spMkLst>
            <pc:docMk/>
            <pc:sldMk cId="475796639" sldId="284"/>
            <ac:spMk id="12" creationId="{686924E0-9125-1CC1-02FB-650FD46AD474}"/>
          </ac:spMkLst>
        </pc:spChg>
        <pc:spChg chg="add mod">
          <ac:chgData name="Rojesh Dhakal" userId="8f97a48fc7a11475" providerId="LiveId" clId="{C1D3D9DA-E078-4B6F-951D-A7F270162188}" dt="2023-02-16T07:43:13.415" v="2142" actId="21"/>
          <ac:spMkLst>
            <pc:docMk/>
            <pc:sldMk cId="475796639" sldId="284"/>
            <ac:spMk id="14" creationId="{178B26A5-6ADC-2321-FFA7-5A02C9DED8BB}"/>
          </ac:spMkLst>
        </pc:spChg>
        <pc:picChg chg="add del mod">
          <ac:chgData name="Rojesh Dhakal" userId="8f97a48fc7a11475" providerId="LiveId" clId="{C1D3D9DA-E078-4B6F-951D-A7F270162188}" dt="2023-02-16T07:43:05.592" v="2140" actId="21"/>
          <ac:picMkLst>
            <pc:docMk/>
            <pc:sldMk cId="475796639" sldId="284"/>
            <ac:picMk id="8" creationId="{AB1377DA-5842-1EFC-CFFC-B080E323CD16}"/>
          </ac:picMkLst>
        </pc:picChg>
        <pc:picChg chg="add del mod">
          <ac:chgData name="Rojesh Dhakal" userId="8f97a48fc7a11475" providerId="LiveId" clId="{C1D3D9DA-E078-4B6F-951D-A7F270162188}" dt="2023-02-16T07:43:13.415" v="2142" actId="21"/>
          <ac:picMkLst>
            <pc:docMk/>
            <pc:sldMk cId="475796639" sldId="284"/>
            <ac:picMk id="10" creationId="{DF1CEA87-0298-BC36-460D-B8DE78640045}"/>
          </ac:picMkLst>
        </pc:picChg>
      </pc:sldChg>
      <pc:sldChg chg="addSp delSp modSp new del mod">
        <pc:chgData name="Rojesh Dhakal" userId="8f97a48fc7a11475" providerId="LiveId" clId="{C1D3D9DA-E078-4B6F-951D-A7F270162188}" dt="2023-02-16T07:39:46.251" v="2102" actId="47"/>
        <pc:sldMkLst>
          <pc:docMk/>
          <pc:sldMk cId="1660007028" sldId="284"/>
        </pc:sldMkLst>
        <pc:spChg chg="mod">
          <ac:chgData name="Rojesh Dhakal" userId="8f97a48fc7a11475" providerId="LiveId" clId="{C1D3D9DA-E078-4B6F-951D-A7F270162188}" dt="2023-02-16T07:38:24.440" v="2098" actId="20577"/>
          <ac:spMkLst>
            <pc:docMk/>
            <pc:sldMk cId="1660007028" sldId="284"/>
            <ac:spMk id="2" creationId="{80CBDD74-A92F-9D4B-355D-C81563C21560}"/>
          </ac:spMkLst>
        </pc:spChg>
        <pc:spChg chg="del">
          <ac:chgData name="Rojesh Dhakal" userId="8f97a48fc7a11475" providerId="LiveId" clId="{C1D3D9DA-E078-4B6F-951D-A7F270162188}" dt="2023-02-16T07:39:39.175" v="2099" actId="931"/>
          <ac:spMkLst>
            <pc:docMk/>
            <pc:sldMk cId="1660007028" sldId="284"/>
            <ac:spMk id="3" creationId="{86AB54FD-9FDE-ADBA-B433-D49BAA8D26EE}"/>
          </ac:spMkLst>
        </pc:spChg>
        <pc:picChg chg="add mod">
          <ac:chgData name="Rojesh Dhakal" userId="8f97a48fc7a11475" providerId="LiveId" clId="{C1D3D9DA-E078-4B6F-951D-A7F270162188}" dt="2023-02-16T07:39:41.176" v="2101" actId="962"/>
          <ac:picMkLst>
            <pc:docMk/>
            <pc:sldMk cId="1660007028" sldId="284"/>
            <ac:picMk id="5" creationId="{BCC10ADD-8ED9-D095-F99C-220CF41913C6}"/>
          </ac:picMkLst>
        </pc:picChg>
      </pc:sldChg>
      <pc:sldChg chg="modSp new del mod">
        <pc:chgData name="Rojesh Dhakal" userId="8f97a48fc7a11475" providerId="LiveId" clId="{C1D3D9DA-E078-4B6F-951D-A7F270162188}" dt="2023-02-16T07:42:58.705" v="2138" actId="47"/>
        <pc:sldMkLst>
          <pc:docMk/>
          <pc:sldMk cId="3063786955" sldId="285"/>
        </pc:sldMkLst>
        <pc:spChg chg="mod">
          <ac:chgData name="Rojesh Dhakal" userId="8f97a48fc7a11475" providerId="LiveId" clId="{C1D3D9DA-E078-4B6F-951D-A7F270162188}" dt="2023-02-16T07:42:52.762" v="2136" actId="1076"/>
          <ac:spMkLst>
            <pc:docMk/>
            <pc:sldMk cId="3063786955" sldId="285"/>
            <ac:spMk id="2" creationId="{E9DED65E-34AF-0130-AEF4-CD50D3891833}"/>
          </ac:spMkLst>
        </pc:spChg>
      </pc:sldChg>
      <pc:sldChg chg="addSp delSp modSp new mod setBg delDesignElem">
        <pc:chgData name="Rojesh Dhakal" userId="8f97a48fc7a11475" providerId="LiveId" clId="{C1D3D9DA-E078-4B6F-951D-A7F270162188}" dt="2023-02-16T09:29:15.320" v="3017"/>
        <pc:sldMkLst>
          <pc:docMk/>
          <pc:sldMk cId="3967522504" sldId="286"/>
        </pc:sldMkLst>
        <pc:spChg chg="add mod">
          <ac:chgData name="Rojesh Dhakal" userId="8f97a48fc7a11475" providerId="LiveId" clId="{C1D3D9DA-E078-4B6F-951D-A7F270162188}" dt="2023-02-16T07:47:04.706" v="2210" actId="1076"/>
          <ac:spMkLst>
            <pc:docMk/>
            <pc:sldMk cId="3967522504" sldId="286"/>
            <ac:spMk id="6" creationId="{9817F638-5296-6BFD-AA07-D713B7266289}"/>
          </ac:spMkLst>
        </pc:spChg>
        <pc:spChg chg="add del">
          <ac:chgData name="Rojesh Dhakal" userId="8f97a48fc7a11475" providerId="LiveId" clId="{C1D3D9DA-E078-4B6F-951D-A7F270162188}" dt="2023-02-16T07:43:51.919" v="2152" actId="26606"/>
          <ac:spMkLst>
            <pc:docMk/>
            <pc:sldMk cId="3967522504" sldId="286"/>
            <ac:spMk id="8" creationId="{672A3C0A-5679-4677-83C9-EAD97753F8A2}"/>
          </ac:spMkLst>
        </pc:spChg>
        <pc:spChg chg="add del">
          <ac:chgData name="Rojesh Dhakal" userId="8f97a48fc7a11475" providerId="LiveId" clId="{C1D3D9DA-E078-4B6F-951D-A7F270162188}" dt="2023-02-16T07:44:32.595" v="2161" actId="26606"/>
          <ac:spMkLst>
            <pc:docMk/>
            <pc:sldMk cId="3967522504" sldId="286"/>
            <ac:spMk id="13" creationId="{544958B8-57B6-4B37-8A18-D54A32EC2D37}"/>
          </ac:spMkLst>
        </pc:spChg>
        <pc:spChg chg="add del">
          <ac:chgData name="Rojesh Dhakal" userId="8f97a48fc7a11475" providerId="LiveId" clId="{C1D3D9DA-E078-4B6F-951D-A7F270162188}" dt="2023-02-16T07:44:32.595" v="2161" actId="26606"/>
          <ac:spMkLst>
            <pc:docMk/>
            <pc:sldMk cId="3967522504" sldId="286"/>
            <ac:spMk id="15" creationId="{B7E4A740-3A69-42A5-8AC0-3905D518F419}"/>
          </ac:spMkLst>
        </pc:spChg>
        <pc:spChg chg="add del">
          <ac:chgData name="Rojesh Dhakal" userId="8f97a48fc7a11475" providerId="LiveId" clId="{C1D3D9DA-E078-4B6F-951D-A7F270162188}" dt="2023-02-16T07:45:14.361" v="2168" actId="26606"/>
          <ac:spMkLst>
            <pc:docMk/>
            <pc:sldMk cId="3967522504" sldId="286"/>
            <ac:spMk id="26" creationId="{809EA27C-DE62-4CEC-A6D3-4FA9EF40A58F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3967522504" sldId="286"/>
            <ac:spMk id="31" creationId="{809EA27C-DE62-4CEC-A6D3-4FA9EF40A58F}"/>
          </ac:spMkLst>
        </pc:spChg>
        <pc:grpChg chg="add del">
          <ac:chgData name="Rojesh Dhakal" userId="8f97a48fc7a11475" providerId="LiveId" clId="{C1D3D9DA-E078-4B6F-951D-A7F270162188}" dt="2023-02-16T07:44:32.595" v="2161" actId="26606"/>
          <ac:grpSpMkLst>
            <pc:docMk/>
            <pc:sldMk cId="3967522504" sldId="286"/>
            <ac:grpSpMk id="17" creationId="{8283C010-53D7-404B-9300-DB1BAE1EAE91}"/>
          </ac:grpSpMkLst>
        </pc:grpChg>
        <pc:picChg chg="add mod">
          <ac:chgData name="Rojesh Dhakal" userId="8f97a48fc7a11475" providerId="LiveId" clId="{C1D3D9DA-E078-4B6F-951D-A7F270162188}" dt="2023-02-16T07:45:47.469" v="2177" actId="14100"/>
          <ac:picMkLst>
            <pc:docMk/>
            <pc:sldMk cId="3967522504" sldId="286"/>
            <ac:picMk id="2" creationId="{38805CF1-EB3A-06BD-B7B5-030387E72FD8}"/>
          </ac:picMkLst>
        </pc:picChg>
        <pc:picChg chg="add del mod">
          <ac:chgData name="Rojesh Dhakal" userId="8f97a48fc7a11475" providerId="LiveId" clId="{C1D3D9DA-E078-4B6F-951D-A7F270162188}" dt="2023-02-16T07:43:47.852" v="2151" actId="478"/>
          <ac:picMkLst>
            <pc:docMk/>
            <pc:sldMk cId="3967522504" sldId="286"/>
            <ac:picMk id="3" creationId="{F2FF0AC8-56AD-BD8A-6AF0-CC5E44397D5F}"/>
          </ac:picMkLst>
        </pc:picChg>
        <pc:picChg chg="add mod">
          <ac:chgData name="Rojesh Dhakal" userId="8f97a48fc7a11475" providerId="LiveId" clId="{C1D3D9DA-E078-4B6F-951D-A7F270162188}" dt="2023-02-16T07:45:51.194" v="2178" actId="14100"/>
          <ac:picMkLst>
            <pc:docMk/>
            <pc:sldMk cId="3967522504" sldId="286"/>
            <ac:picMk id="5" creationId="{1473C95F-A598-9DBA-712C-B994BF51124A}"/>
          </ac:picMkLst>
        </pc:picChg>
      </pc:sldChg>
      <pc:sldChg chg="new del">
        <pc:chgData name="Rojesh Dhakal" userId="8f97a48fc7a11475" providerId="LiveId" clId="{C1D3D9DA-E078-4B6F-951D-A7F270162188}" dt="2023-02-16T07:48:29.995" v="2216" actId="47"/>
        <pc:sldMkLst>
          <pc:docMk/>
          <pc:sldMk cId="3302743883" sldId="287"/>
        </pc:sldMkLst>
      </pc:sldChg>
      <pc:sldChg chg="new del">
        <pc:chgData name="Rojesh Dhakal" userId="8f97a48fc7a11475" providerId="LiveId" clId="{C1D3D9DA-E078-4B6F-951D-A7F270162188}" dt="2023-02-16T07:48:29.010" v="2215" actId="47"/>
        <pc:sldMkLst>
          <pc:docMk/>
          <pc:sldMk cId="2700509890" sldId="288"/>
        </pc:sldMkLst>
      </pc:sldChg>
      <pc:sldChg chg="addSp delSp modSp new mod">
        <pc:chgData name="Rojesh Dhakal" userId="8f97a48fc7a11475" providerId="LiveId" clId="{C1D3D9DA-E078-4B6F-951D-A7F270162188}" dt="2023-02-16T09:29:15.320" v="3017"/>
        <pc:sldMkLst>
          <pc:docMk/>
          <pc:sldMk cId="1979594056" sldId="289"/>
        </pc:sldMkLst>
        <pc:spChg chg="mod">
          <ac:chgData name="Rojesh Dhakal" userId="8f97a48fc7a11475" providerId="LiveId" clId="{C1D3D9DA-E078-4B6F-951D-A7F270162188}" dt="2023-02-16T09:29:15.320" v="3017"/>
          <ac:spMkLst>
            <pc:docMk/>
            <pc:sldMk cId="1979594056" sldId="289"/>
            <ac:spMk id="2" creationId="{C825BFDA-E595-5FB1-A705-1C5FBE73652C}"/>
          </ac:spMkLst>
        </pc:spChg>
        <pc:spChg chg="del">
          <ac:chgData name="Rojesh Dhakal" userId="8f97a48fc7a11475" providerId="LiveId" clId="{C1D3D9DA-E078-4B6F-951D-A7F270162188}" dt="2023-02-16T07:48:53.176" v="2231" actId="931"/>
          <ac:spMkLst>
            <pc:docMk/>
            <pc:sldMk cId="1979594056" sldId="289"/>
            <ac:spMk id="3" creationId="{67CA1753-750E-A575-3F62-40665E8D138D}"/>
          </ac:spMkLst>
        </pc:spChg>
        <pc:picChg chg="add mod">
          <ac:chgData name="Rojesh Dhakal" userId="8f97a48fc7a11475" providerId="LiveId" clId="{C1D3D9DA-E078-4B6F-951D-A7F270162188}" dt="2023-02-16T07:49:26.406" v="2237" actId="14100"/>
          <ac:picMkLst>
            <pc:docMk/>
            <pc:sldMk cId="1979594056" sldId="289"/>
            <ac:picMk id="5" creationId="{D6E3531A-078C-F55F-30A3-2FB2AA1A0D32}"/>
          </ac:picMkLst>
        </pc:picChg>
      </pc:sldChg>
      <pc:sldChg chg="addSp delSp modSp new mod">
        <pc:chgData name="Rojesh Dhakal" userId="8f97a48fc7a11475" providerId="LiveId" clId="{C1D3D9DA-E078-4B6F-951D-A7F270162188}" dt="2023-02-16T09:29:15.320" v="3017"/>
        <pc:sldMkLst>
          <pc:docMk/>
          <pc:sldMk cId="2051629150" sldId="290"/>
        </pc:sldMkLst>
        <pc:spChg chg="mod">
          <ac:chgData name="Rojesh Dhakal" userId="8f97a48fc7a11475" providerId="LiveId" clId="{C1D3D9DA-E078-4B6F-951D-A7F270162188}" dt="2023-02-16T09:29:15.320" v="3017"/>
          <ac:spMkLst>
            <pc:docMk/>
            <pc:sldMk cId="2051629150" sldId="290"/>
            <ac:spMk id="2" creationId="{F1C16CC5-D34C-2DA1-7633-BE926AADD33F}"/>
          </ac:spMkLst>
        </pc:spChg>
        <pc:spChg chg="del">
          <ac:chgData name="Rojesh Dhakal" userId="8f97a48fc7a11475" providerId="LiveId" clId="{C1D3D9DA-E078-4B6F-951D-A7F270162188}" dt="2023-02-16T07:50:09.673" v="2251" actId="931"/>
          <ac:spMkLst>
            <pc:docMk/>
            <pc:sldMk cId="2051629150" sldId="290"/>
            <ac:spMk id="3" creationId="{3890E6CD-DB4D-F685-DF0E-7C97CF013E16}"/>
          </ac:spMkLst>
        </pc:spChg>
        <pc:picChg chg="add mod">
          <ac:chgData name="Rojesh Dhakal" userId="8f97a48fc7a11475" providerId="LiveId" clId="{C1D3D9DA-E078-4B6F-951D-A7F270162188}" dt="2023-02-16T07:50:28.242" v="2256" actId="14100"/>
          <ac:picMkLst>
            <pc:docMk/>
            <pc:sldMk cId="2051629150" sldId="290"/>
            <ac:picMk id="5" creationId="{11DB3990-E04E-2AF9-FBDF-09723EFCA8C4}"/>
          </ac:picMkLst>
        </pc:picChg>
      </pc:sldChg>
      <pc:sldChg chg="addSp delSp modSp new mod setBg delDesignElem">
        <pc:chgData name="Rojesh Dhakal" userId="8f97a48fc7a11475" providerId="LiveId" clId="{C1D3D9DA-E078-4B6F-951D-A7F270162188}" dt="2023-02-16T09:29:15.320" v="3017"/>
        <pc:sldMkLst>
          <pc:docMk/>
          <pc:sldMk cId="1909829368" sldId="291"/>
        </pc:sldMkLst>
        <pc:spChg chg="mod">
          <ac:chgData name="Rojesh Dhakal" userId="8f97a48fc7a11475" providerId="LiveId" clId="{C1D3D9DA-E078-4B6F-951D-A7F270162188}" dt="2023-02-16T07:55:18.724" v="2316" actId="26606"/>
          <ac:spMkLst>
            <pc:docMk/>
            <pc:sldMk cId="1909829368" sldId="291"/>
            <ac:spMk id="2" creationId="{551CAE60-4B0E-BF29-5025-95857347BC22}"/>
          </ac:spMkLst>
        </pc:spChg>
        <pc:spChg chg="del">
          <ac:chgData name="Rojesh Dhakal" userId="8f97a48fc7a11475" providerId="LiveId" clId="{C1D3D9DA-E078-4B6F-951D-A7F270162188}" dt="2023-02-16T07:53:55.810" v="2263" actId="931"/>
          <ac:spMkLst>
            <pc:docMk/>
            <pc:sldMk cId="1909829368" sldId="291"/>
            <ac:spMk id="3" creationId="{F98DC69F-0B89-1E30-21D7-48B52F7742A9}"/>
          </ac:spMkLst>
        </pc:spChg>
        <pc:spChg chg="add del">
          <ac:chgData name="Rojesh Dhakal" userId="8f97a48fc7a11475" providerId="LiveId" clId="{C1D3D9DA-E078-4B6F-951D-A7F270162188}" dt="2023-02-16T07:54:02.972" v="2267" actId="26606"/>
          <ac:spMkLst>
            <pc:docMk/>
            <pc:sldMk cId="1909829368" sldId="291"/>
            <ac:spMk id="9" creationId="{745E64D6-E990-8770-0F55-DA52CC83D739}"/>
          </ac:spMkLst>
        </pc:spChg>
        <pc:spChg chg="add del">
          <ac:chgData name="Rojesh Dhakal" userId="8f97a48fc7a11475" providerId="LiveId" clId="{C1D3D9DA-E078-4B6F-951D-A7F270162188}" dt="2023-02-16T07:54:02.972" v="2267" actId="26606"/>
          <ac:spMkLst>
            <pc:docMk/>
            <pc:sldMk cId="1909829368" sldId="291"/>
            <ac:spMk id="12" creationId="{22AC0F86-9A78-4E84-A4B4-ADB8B2629A0C}"/>
          </ac:spMkLst>
        </pc:spChg>
        <pc:spChg chg="add del">
          <ac:chgData name="Rojesh Dhakal" userId="8f97a48fc7a11475" providerId="LiveId" clId="{C1D3D9DA-E078-4B6F-951D-A7F270162188}" dt="2023-02-16T07:54:02.972" v="2267" actId="26606"/>
          <ac:spMkLst>
            <pc:docMk/>
            <pc:sldMk cId="1909829368" sldId="291"/>
            <ac:spMk id="20" creationId="{69A54E25-1C05-48E5-A5CC-3778C1D3632D}"/>
          </ac:spMkLst>
        </pc:spChg>
        <pc:spChg chg="add del">
          <ac:chgData name="Rojesh Dhakal" userId="8f97a48fc7a11475" providerId="LiveId" clId="{C1D3D9DA-E078-4B6F-951D-A7F270162188}" dt="2023-02-16T07:55:18.740" v="2317" actId="26606"/>
          <ac:spMkLst>
            <pc:docMk/>
            <pc:sldMk cId="1909829368" sldId="291"/>
            <ac:spMk id="24" creationId="{7E61F402-3445-458A-9A2B-D28FD288390C}"/>
          </ac:spMkLst>
        </pc:spChg>
        <pc:spChg chg="add mod ord">
          <ac:chgData name="Rojesh Dhakal" userId="8f97a48fc7a11475" providerId="LiveId" clId="{C1D3D9DA-E078-4B6F-951D-A7F270162188}" dt="2023-02-16T08:25:27.855" v="2380" actId="20577"/>
          <ac:spMkLst>
            <pc:docMk/>
            <pc:sldMk cId="1909829368" sldId="291"/>
            <ac:spMk id="27" creationId="{175DC435-FC75-06A8-5A52-B4AB36AB51F1}"/>
          </ac:spMkLst>
        </pc:spChg>
        <pc:spChg chg="add del">
          <ac:chgData name="Rojesh Dhakal" userId="8f97a48fc7a11475" providerId="LiveId" clId="{C1D3D9DA-E078-4B6F-951D-A7F270162188}" dt="2023-02-16T07:55:14.380" v="2312" actId="26606"/>
          <ac:spMkLst>
            <pc:docMk/>
            <pc:sldMk cId="1909829368" sldId="291"/>
            <ac:spMk id="32" creationId="{22AC0F86-9A78-4E84-A4B4-ADB8B2629A0C}"/>
          </ac:spMkLst>
        </pc:spChg>
        <pc:spChg chg="add del">
          <ac:chgData name="Rojesh Dhakal" userId="8f97a48fc7a11475" providerId="LiveId" clId="{C1D3D9DA-E078-4B6F-951D-A7F270162188}" dt="2023-02-16T07:55:14.380" v="2312" actId="26606"/>
          <ac:spMkLst>
            <pc:docMk/>
            <pc:sldMk cId="1909829368" sldId="291"/>
            <ac:spMk id="40" creationId="{69A54E25-1C05-48E5-A5CC-3778C1D3632D}"/>
          </ac:spMkLst>
        </pc:spChg>
        <pc:spChg chg="add del">
          <ac:chgData name="Rojesh Dhakal" userId="8f97a48fc7a11475" providerId="LiveId" clId="{C1D3D9DA-E078-4B6F-951D-A7F270162188}" dt="2023-02-16T07:55:16.130" v="2314" actId="26606"/>
          <ac:spMkLst>
            <pc:docMk/>
            <pc:sldMk cId="1909829368" sldId="291"/>
            <ac:spMk id="44" creationId="{75E66D3F-14EA-4BCD-819B-EEF581746B88}"/>
          </ac:spMkLst>
        </pc:spChg>
        <pc:spChg chg="add del">
          <ac:chgData name="Rojesh Dhakal" userId="8f97a48fc7a11475" providerId="LiveId" clId="{C1D3D9DA-E078-4B6F-951D-A7F270162188}" dt="2023-02-16T07:55:16.130" v="2314" actId="26606"/>
          <ac:spMkLst>
            <pc:docMk/>
            <pc:sldMk cId="1909829368" sldId="291"/>
            <ac:spMk id="46" creationId="{DD5289D1-D3B7-4C53-823E-280A79C02EBF}"/>
          </ac:spMkLst>
        </pc:spChg>
        <pc:spChg chg="add del">
          <ac:chgData name="Rojesh Dhakal" userId="8f97a48fc7a11475" providerId="LiveId" clId="{C1D3D9DA-E078-4B6F-951D-A7F270162188}" dt="2023-02-16T07:55:18.724" v="2316" actId="26606"/>
          <ac:spMkLst>
            <pc:docMk/>
            <pc:sldMk cId="1909829368" sldId="291"/>
            <ac:spMk id="49" creationId="{A440FBE6-72B7-43D4-A8EB-FDBC35FE56C6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1909829368" sldId="291"/>
            <ac:spMk id="53" creationId="{7E61F402-3445-458A-9A2B-D28FD288390C}"/>
          </ac:spMkLst>
        </pc:spChg>
        <pc:grpChg chg="add del">
          <ac:chgData name="Rojesh Dhakal" userId="8f97a48fc7a11475" providerId="LiveId" clId="{C1D3D9DA-E078-4B6F-951D-A7F270162188}" dt="2023-02-16T07:54:02.972" v="2267" actId="26606"/>
          <ac:grpSpMkLst>
            <pc:docMk/>
            <pc:sldMk cId="1909829368" sldId="291"/>
            <ac:grpSpMk id="14" creationId="{4AF78B9E-8BE2-4706-9377-A05FA25ABABF}"/>
          </ac:grpSpMkLst>
        </pc:grpChg>
        <pc:grpChg chg="add del">
          <ac:chgData name="Rojesh Dhakal" userId="8f97a48fc7a11475" providerId="LiveId" clId="{C1D3D9DA-E078-4B6F-951D-A7F270162188}" dt="2023-02-16T07:55:18.740" v="2317" actId="26606"/>
          <ac:grpSpMkLst>
            <pc:docMk/>
            <pc:sldMk cId="1909829368" sldId="291"/>
            <ac:grpSpMk id="25" creationId="{A673C096-95AE-4644-B76C-1DF1B667DC44}"/>
          </ac:grpSpMkLst>
        </pc:grpChg>
        <pc:grpChg chg="add del">
          <ac:chgData name="Rojesh Dhakal" userId="8f97a48fc7a11475" providerId="LiveId" clId="{C1D3D9DA-E078-4B6F-951D-A7F270162188}" dt="2023-02-16T07:55:14.380" v="2312" actId="26606"/>
          <ac:grpSpMkLst>
            <pc:docMk/>
            <pc:sldMk cId="1909829368" sldId="291"/>
            <ac:grpSpMk id="34" creationId="{4AF78B9E-8BE2-4706-9377-A05FA25ABABF}"/>
          </ac:grpSpMkLst>
        </pc:grpChg>
        <pc:grpChg chg="add del">
          <ac:chgData name="Rojesh Dhakal" userId="8f97a48fc7a11475" providerId="LiveId" clId="{C1D3D9DA-E078-4B6F-951D-A7F270162188}" dt="2023-02-16T07:55:16.130" v="2314" actId="26606"/>
          <ac:grpSpMkLst>
            <pc:docMk/>
            <pc:sldMk cId="1909829368" sldId="291"/>
            <ac:grpSpMk id="45" creationId="{D49D3EDE-CC3B-4573-A04B-26F32F1B2E7C}"/>
          </ac:grpSpMkLst>
        </pc:grpChg>
        <pc:grpChg chg="add del">
          <ac:chgData name="Rojesh Dhakal" userId="8f97a48fc7a11475" providerId="LiveId" clId="{C1D3D9DA-E078-4B6F-951D-A7F270162188}" dt="2023-02-16T07:55:18.724" v="2316" actId="26606"/>
          <ac:grpSpMkLst>
            <pc:docMk/>
            <pc:sldMk cId="1909829368" sldId="291"/>
            <ac:grpSpMk id="50" creationId="{647B8492-BC4D-4046-B35A-C38E03494068}"/>
          </ac:grpSpMkLst>
        </pc:grpChg>
        <pc:grpChg chg="add del">
          <ac:chgData name="Rojesh Dhakal" userId="8f97a48fc7a11475" providerId="LiveId" clId="{C1D3D9DA-E078-4B6F-951D-A7F270162188}" dt="2023-02-16T09:29:15.320" v="3017"/>
          <ac:grpSpMkLst>
            <pc:docMk/>
            <pc:sldMk cId="1909829368" sldId="291"/>
            <ac:grpSpMk id="54" creationId="{A673C096-95AE-4644-B76C-1DF1B667DC44}"/>
          </ac:grpSpMkLst>
        </pc:grpChg>
        <pc:picChg chg="add mod">
          <ac:chgData name="Rojesh Dhakal" userId="8f97a48fc7a11475" providerId="LiveId" clId="{C1D3D9DA-E078-4B6F-951D-A7F270162188}" dt="2023-02-16T07:55:18.724" v="2316" actId="26606"/>
          <ac:picMkLst>
            <pc:docMk/>
            <pc:sldMk cId="1909829368" sldId="291"/>
            <ac:picMk id="5" creationId="{6ED8F1DC-0A1B-BB1E-D49D-22341583EAF7}"/>
          </ac:picMkLst>
        </pc:picChg>
        <pc:cxnChg chg="add del">
          <ac:chgData name="Rojesh Dhakal" userId="8f97a48fc7a11475" providerId="LiveId" clId="{C1D3D9DA-E078-4B6F-951D-A7F270162188}" dt="2023-02-16T07:54:02.972" v="2267" actId="26606"/>
          <ac:cxnSpMkLst>
            <pc:docMk/>
            <pc:sldMk cId="1909829368" sldId="291"/>
            <ac:cxnSpMk id="22" creationId="{0E5D0023-B23E-4823-8D72-B07FFF8CAE96}"/>
          </ac:cxnSpMkLst>
        </pc:cxnChg>
        <pc:cxnChg chg="add del">
          <ac:chgData name="Rojesh Dhakal" userId="8f97a48fc7a11475" providerId="LiveId" clId="{C1D3D9DA-E078-4B6F-951D-A7F270162188}" dt="2023-02-16T07:55:18.740" v="2317" actId="26606"/>
          <ac:cxnSpMkLst>
            <pc:docMk/>
            <pc:sldMk cId="1909829368" sldId="291"/>
            <ac:cxnSpMk id="26" creationId="{2BE880E9-2B86-4CDB-B5B7-308745CDD19D}"/>
          </ac:cxnSpMkLst>
        </pc:cxnChg>
        <pc:cxnChg chg="add del">
          <ac:chgData name="Rojesh Dhakal" userId="8f97a48fc7a11475" providerId="LiveId" clId="{C1D3D9DA-E078-4B6F-951D-A7F270162188}" dt="2023-02-16T07:55:14.380" v="2312" actId="26606"/>
          <ac:cxnSpMkLst>
            <pc:docMk/>
            <pc:sldMk cId="1909829368" sldId="291"/>
            <ac:cxnSpMk id="42" creationId="{0E5D0023-B23E-4823-8D72-B07FFF8CAE96}"/>
          </ac:cxnSpMkLst>
        </pc:cxnChg>
        <pc:cxnChg chg="add del">
          <ac:chgData name="Rojesh Dhakal" userId="8f97a48fc7a11475" providerId="LiveId" clId="{C1D3D9DA-E078-4B6F-951D-A7F270162188}" dt="2023-02-16T07:55:16.130" v="2314" actId="26606"/>
          <ac:cxnSpMkLst>
            <pc:docMk/>
            <pc:sldMk cId="1909829368" sldId="291"/>
            <ac:cxnSpMk id="47" creationId="{A456CE10-0EE3-4503-ACF3-1D53A6FDBBBF}"/>
          </ac:cxnSpMkLst>
        </pc:cxnChg>
        <pc:cxnChg chg="add del">
          <ac:chgData name="Rojesh Dhakal" userId="8f97a48fc7a11475" providerId="LiveId" clId="{C1D3D9DA-E078-4B6F-951D-A7F270162188}" dt="2023-02-16T07:55:18.724" v="2316" actId="26606"/>
          <ac:cxnSpMkLst>
            <pc:docMk/>
            <pc:sldMk cId="1909829368" sldId="291"/>
            <ac:cxnSpMk id="51" creationId="{16652DC1-CA18-4263-AC06-BAB0B05EC783}"/>
          </ac:cxnSpMkLst>
        </pc:cxnChg>
        <pc:cxnChg chg="add del">
          <ac:chgData name="Rojesh Dhakal" userId="8f97a48fc7a11475" providerId="LiveId" clId="{C1D3D9DA-E078-4B6F-951D-A7F270162188}" dt="2023-02-16T09:29:15.320" v="3017"/>
          <ac:cxnSpMkLst>
            <pc:docMk/>
            <pc:sldMk cId="1909829368" sldId="291"/>
            <ac:cxnSpMk id="55" creationId="{2BE880E9-2B86-4CDB-B5B7-308745CDD19D}"/>
          </ac:cxnSpMkLst>
        </pc:cxnChg>
      </pc:sldChg>
      <pc:sldChg chg="addSp delSp modSp new del mod setBg">
        <pc:chgData name="Rojesh Dhakal" userId="8f97a48fc7a11475" providerId="LiveId" clId="{C1D3D9DA-E078-4B6F-951D-A7F270162188}" dt="2023-02-16T08:24:09.525" v="2372" actId="47"/>
        <pc:sldMkLst>
          <pc:docMk/>
          <pc:sldMk cId="3268358866" sldId="292"/>
        </pc:sldMkLst>
        <pc:spChg chg="mod">
          <ac:chgData name="Rojesh Dhakal" userId="8f97a48fc7a11475" providerId="LiveId" clId="{C1D3D9DA-E078-4B6F-951D-A7F270162188}" dt="2023-02-16T08:23:07.074" v="2359" actId="26606"/>
          <ac:spMkLst>
            <pc:docMk/>
            <pc:sldMk cId="3268358866" sldId="292"/>
            <ac:spMk id="2" creationId="{4A38B079-1382-7A6E-2CCE-52872C614F26}"/>
          </ac:spMkLst>
        </pc:spChg>
        <pc:spChg chg="del">
          <ac:chgData name="Rojesh Dhakal" userId="8f97a48fc7a11475" providerId="LiveId" clId="{C1D3D9DA-E078-4B6F-951D-A7F270162188}" dt="2023-02-16T08:17:00.273" v="2329" actId="931"/>
          <ac:spMkLst>
            <pc:docMk/>
            <pc:sldMk cId="3268358866" sldId="292"/>
            <ac:spMk id="3" creationId="{82CF62A2-4627-21EE-EA1C-1C1C19DED2F8}"/>
          </ac:spMkLst>
        </pc:spChg>
        <pc:spChg chg="add del mod">
          <ac:chgData name="Rojesh Dhakal" userId="8f97a48fc7a11475" providerId="LiveId" clId="{C1D3D9DA-E078-4B6F-951D-A7F270162188}" dt="2023-02-16T08:17:25.963" v="2333" actId="931"/>
          <ac:spMkLst>
            <pc:docMk/>
            <pc:sldMk cId="3268358866" sldId="292"/>
            <ac:spMk id="7" creationId="{C3377346-9577-020A-04A8-F344F90BF2D3}"/>
          </ac:spMkLst>
        </pc:spChg>
        <pc:spChg chg="add del mod">
          <ac:chgData name="Rojesh Dhakal" userId="8f97a48fc7a11475" providerId="LiveId" clId="{C1D3D9DA-E078-4B6F-951D-A7F270162188}" dt="2023-02-16T08:18:40.506" v="2337" actId="931"/>
          <ac:spMkLst>
            <pc:docMk/>
            <pc:sldMk cId="3268358866" sldId="292"/>
            <ac:spMk id="11" creationId="{D98F5DA6-7EAC-835A-B734-57FD7DA86EE8}"/>
          </ac:spMkLst>
        </pc:spChg>
        <pc:spChg chg="add del mod">
          <ac:chgData name="Rojesh Dhakal" userId="8f97a48fc7a11475" providerId="LiveId" clId="{C1D3D9DA-E078-4B6F-951D-A7F270162188}" dt="2023-02-16T08:19:23.087" v="2339" actId="931"/>
          <ac:spMkLst>
            <pc:docMk/>
            <pc:sldMk cId="3268358866" sldId="292"/>
            <ac:spMk id="15" creationId="{F3C5FF71-DC67-F514-4D43-06B38D98146A}"/>
          </ac:spMkLst>
        </pc:spChg>
        <pc:spChg chg="add del mod">
          <ac:chgData name="Rojesh Dhakal" userId="8f97a48fc7a11475" providerId="LiveId" clId="{C1D3D9DA-E078-4B6F-951D-A7F270162188}" dt="2023-02-16T08:20:14.473" v="2343" actId="931"/>
          <ac:spMkLst>
            <pc:docMk/>
            <pc:sldMk cId="3268358866" sldId="292"/>
            <ac:spMk id="19" creationId="{B707294A-F8C0-77C1-B0D2-F817EC1EBC14}"/>
          </ac:spMkLst>
        </pc:spChg>
        <pc:spChg chg="add del mod">
          <ac:chgData name="Rojesh Dhakal" userId="8f97a48fc7a11475" providerId="LiveId" clId="{C1D3D9DA-E078-4B6F-951D-A7F270162188}" dt="2023-02-16T08:21:11.532" v="2347" actId="931"/>
          <ac:spMkLst>
            <pc:docMk/>
            <pc:sldMk cId="3268358866" sldId="292"/>
            <ac:spMk id="23" creationId="{7B48E769-41B4-01C1-14FC-BA8672F89D63}"/>
          </ac:spMkLst>
        </pc:spChg>
        <pc:spChg chg="add del mod">
          <ac:chgData name="Rojesh Dhakal" userId="8f97a48fc7a11475" providerId="LiveId" clId="{C1D3D9DA-E078-4B6F-951D-A7F270162188}" dt="2023-02-16T08:22:39.058" v="2351" actId="931"/>
          <ac:spMkLst>
            <pc:docMk/>
            <pc:sldMk cId="3268358866" sldId="292"/>
            <ac:spMk id="27" creationId="{5D30B602-6F86-6D77-8740-57CCC597B960}"/>
          </ac:spMkLst>
        </pc:spChg>
        <pc:spChg chg="add mod">
          <ac:chgData name="Rojesh Dhakal" userId="8f97a48fc7a11475" providerId="LiveId" clId="{C1D3D9DA-E078-4B6F-951D-A7F270162188}" dt="2023-02-16T08:23:07.074" v="2359" actId="26606"/>
          <ac:spMkLst>
            <pc:docMk/>
            <pc:sldMk cId="3268358866" sldId="292"/>
            <ac:spMk id="33" creationId="{ADE17BB8-89BC-F171-2AE4-CE56D15ED540}"/>
          </ac:spMkLst>
        </pc:spChg>
        <pc:spChg chg="add del">
          <ac:chgData name="Rojesh Dhakal" userId="8f97a48fc7a11475" providerId="LiveId" clId="{C1D3D9DA-E078-4B6F-951D-A7F270162188}" dt="2023-02-16T08:23:07.074" v="2359" actId="26606"/>
          <ac:spMkLst>
            <pc:docMk/>
            <pc:sldMk cId="3268358866" sldId="292"/>
            <ac:spMk id="36" creationId="{7E61F402-3445-458A-9A2B-D28FD288390C}"/>
          </ac:spMkLst>
        </pc:spChg>
        <pc:spChg chg="add del">
          <ac:chgData name="Rojesh Dhakal" userId="8f97a48fc7a11475" providerId="LiveId" clId="{C1D3D9DA-E078-4B6F-951D-A7F270162188}" dt="2023-02-16T08:23:07.069" v="2358" actId="26606"/>
          <ac:spMkLst>
            <pc:docMk/>
            <pc:sldMk cId="3268358866" sldId="292"/>
            <ac:spMk id="49" creationId="{7E61F402-3445-458A-9A2B-D28FD288390C}"/>
          </ac:spMkLst>
        </pc:spChg>
        <pc:grpChg chg="add del">
          <ac:chgData name="Rojesh Dhakal" userId="8f97a48fc7a11475" providerId="LiveId" clId="{C1D3D9DA-E078-4B6F-951D-A7F270162188}" dt="2023-02-16T08:23:07.074" v="2359" actId="26606"/>
          <ac:grpSpMkLst>
            <pc:docMk/>
            <pc:sldMk cId="3268358866" sldId="292"/>
            <ac:grpSpMk id="38" creationId="{A673C096-95AE-4644-B76C-1DF1B667DC44}"/>
          </ac:grpSpMkLst>
        </pc:grpChg>
        <pc:grpChg chg="add del">
          <ac:chgData name="Rojesh Dhakal" userId="8f97a48fc7a11475" providerId="LiveId" clId="{C1D3D9DA-E078-4B6F-951D-A7F270162188}" dt="2023-02-16T08:23:07.069" v="2358" actId="26606"/>
          <ac:grpSpMkLst>
            <pc:docMk/>
            <pc:sldMk cId="3268358866" sldId="292"/>
            <ac:grpSpMk id="51" creationId="{A673C096-95AE-4644-B76C-1DF1B667DC44}"/>
          </ac:grpSpMkLst>
        </pc:grpChg>
        <pc:picChg chg="add del mod">
          <ac:chgData name="Rojesh Dhakal" userId="8f97a48fc7a11475" providerId="LiveId" clId="{C1D3D9DA-E078-4B6F-951D-A7F270162188}" dt="2023-02-16T08:17:02.552" v="2332" actId="478"/>
          <ac:picMkLst>
            <pc:docMk/>
            <pc:sldMk cId="3268358866" sldId="292"/>
            <ac:picMk id="5" creationId="{B4F7C2F3-D437-D89E-EF5C-CD665E206C8C}"/>
          </ac:picMkLst>
        </pc:picChg>
        <pc:picChg chg="add del mod">
          <ac:chgData name="Rojesh Dhakal" userId="8f97a48fc7a11475" providerId="LiveId" clId="{C1D3D9DA-E078-4B6F-951D-A7F270162188}" dt="2023-02-16T08:17:29.351" v="2336" actId="478"/>
          <ac:picMkLst>
            <pc:docMk/>
            <pc:sldMk cId="3268358866" sldId="292"/>
            <ac:picMk id="9" creationId="{D67124D9-3641-B9FF-214A-3C246FB091C7}"/>
          </ac:picMkLst>
        </pc:picChg>
        <pc:picChg chg="add del mod">
          <ac:chgData name="Rojesh Dhakal" userId="8f97a48fc7a11475" providerId="LiveId" clId="{C1D3D9DA-E078-4B6F-951D-A7F270162188}" dt="2023-02-16T08:18:42.542" v="2338" actId="478"/>
          <ac:picMkLst>
            <pc:docMk/>
            <pc:sldMk cId="3268358866" sldId="292"/>
            <ac:picMk id="13" creationId="{C337B003-355D-DCA9-141C-ADA83B1B942F}"/>
          </ac:picMkLst>
        </pc:picChg>
        <pc:picChg chg="add del mod">
          <ac:chgData name="Rojesh Dhakal" userId="8f97a48fc7a11475" providerId="LiveId" clId="{C1D3D9DA-E078-4B6F-951D-A7F270162188}" dt="2023-02-16T08:19:26.071" v="2342" actId="478"/>
          <ac:picMkLst>
            <pc:docMk/>
            <pc:sldMk cId="3268358866" sldId="292"/>
            <ac:picMk id="17" creationId="{6E5B72A9-3EC2-AB9D-49A9-2C1DBC2E3864}"/>
          </ac:picMkLst>
        </pc:picChg>
        <pc:picChg chg="add del mod">
          <ac:chgData name="Rojesh Dhakal" userId="8f97a48fc7a11475" providerId="LiveId" clId="{C1D3D9DA-E078-4B6F-951D-A7F270162188}" dt="2023-02-16T08:20:16.142" v="2346" actId="478"/>
          <ac:picMkLst>
            <pc:docMk/>
            <pc:sldMk cId="3268358866" sldId="292"/>
            <ac:picMk id="21" creationId="{3067C977-4EEB-EABE-6FCC-B6695907F185}"/>
          </ac:picMkLst>
        </pc:picChg>
        <pc:picChg chg="add del mod">
          <ac:chgData name="Rojesh Dhakal" userId="8f97a48fc7a11475" providerId="LiveId" clId="{C1D3D9DA-E078-4B6F-951D-A7F270162188}" dt="2023-02-16T08:21:14.380" v="2350" actId="478"/>
          <ac:picMkLst>
            <pc:docMk/>
            <pc:sldMk cId="3268358866" sldId="292"/>
            <ac:picMk id="25" creationId="{9FAFF129-5F81-F9D2-A7CA-BDAACCEF3D40}"/>
          </ac:picMkLst>
        </pc:picChg>
        <pc:picChg chg="add del mod">
          <ac:chgData name="Rojesh Dhakal" userId="8f97a48fc7a11475" providerId="LiveId" clId="{C1D3D9DA-E078-4B6F-951D-A7F270162188}" dt="2023-02-16T08:23:36.337" v="2364" actId="21"/>
          <ac:picMkLst>
            <pc:docMk/>
            <pc:sldMk cId="3268358866" sldId="292"/>
            <ac:picMk id="29" creationId="{7A23C0CB-0D3D-C72D-32AE-E16542095CA2}"/>
          </ac:picMkLst>
        </pc:picChg>
        <pc:cxnChg chg="add del">
          <ac:chgData name="Rojesh Dhakal" userId="8f97a48fc7a11475" providerId="LiveId" clId="{C1D3D9DA-E078-4B6F-951D-A7F270162188}" dt="2023-02-16T08:23:07.074" v="2359" actId="26606"/>
          <ac:cxnSpMkLst>
            <pc:docMk/>
            <pc:sldMk cId="3268358866" sldId="292"/>
            <ac:cxnSpMk id="44" creationId="{2BE880E9-2B86-4CDB-B5B7-308745CDD19D}"/>
          </ac:cxnSpMkLst>
        </pc:cxnChg>
        <pc:cxnChg chg="add del">
          <ac:chgData name="Rojesh Dhakal" userId="8f97a48fc7a11475" providerId="LiveId" clId="{C1D3D9DA-E078-4B6F-951D-A7F270162188}" dt="2023-02-16T08:23:07.069" v="2358" actId="26606"/>
          <ac:cxnSpMkLst>
            <pc:docMk/>
            <pc:sldMk cId="3268358866" sldId="292"/>
            <ac:cxnSpMk id="57" creationId="{2BE880E9-2B86-4CDB-B5B7-308745CDD19D}"/>
          </ac:cxnSpMkLst>
        </pc:cxnChg>
      </pc:sldChg>
      <pc:sldChg chg="addSp delSp modSp new mod setBg delDesignElem">
        <pc:chgData name="Rojesh Dhakal" userId="8f97a48fc7a11475" providerId="LiveId" clId="{C1D3D9DA-E078-4B6F-951D-A7F270162188}" dt="2023-02-16T09:29:15.320" v="3017"/>
        <pc:sldMkLst>
          <pc:docMk/>
          <pc:sldMk cId="3658385542" sldId="293"/>
        </pc:sldMkLst>
        <pc:spChg chg="mod">
          <ac:chgData name="Rojesh Dhakal" userId="8f97a48fc7a11475" providerId="LiveId" clId="{C1D3D9DA-E078-4B6F-951D-A7F270162188}" dt="2023-02-16T08:25:40.355" v="2382" actId="20577"/>
          <ac:spMkLst>
            <pc:docMk/>
            <pc:sldMk cId="3658385542" sldId="293"/>
            <ac:spMk id="2" creationId="{CFA00668-F3BF-ACC5-B94F-AE063C3C32ED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3658385542" sldId="293"/>
            <ac:spMk id="16" creationId="{1CD07172-CD61-45EB-BEE3-F644503E5C8A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3658385542" sldId="293"/>
            <ac:spMk id="18" creationId="{1EADA5DB-ED12-413A-AAB5-6A8D1152E6C4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3658385542" sldId="293"/>
            <ac:spMk id="20" creationId="{8BA45E5C-ACB9-49E8-B4DB-5255C2376673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3658385542" sldId="293"/>
            <ac:spMk id="22" creationId="{857E618C-1D7B-4A51-90C1-6106CD8A1AE7}"/>
          </ac:spMkLst>
        </pc:spChg>
        <pc:grpChg chg="add del">
          <ac:chgData name="Rojesh Dhakal" userId="8f97a48fc7a11475" providerId="LiveId" clId="{C1D3D9DA-E078-4B6F-951D-A7F270162188}" dt="2023-02-16T09:29:15.320" v="3017"/>
          <ac:grpSpMkLst>
            <pc:docMk/>
            <pc:sldMk cId="3658385542" sldId="293"/>
            <ac:grpSpMk id="8" creationId="{749C117F-F390-437B-ADB0-57E87EFF34F5}"/>
          </ac:grpSpMkLst>
        </pc:grpChg>
        <pc:picChg chg="add mod">
          <ac:chgData name="Rojesh Dhakal" userId="8f97a48fc7a11475" providerId="LiveId" clId="{C1D3D9DA-E078-4B6F-951D-A7F270162188}" dt="2023-02-16T08:24:04.698" v="2371" actId="14100"/>
          <ac:picMkLst>
            <pc:docMk/>
            <pc:sldMk cId="3658385542" sldId="293"/>
            <ac:picMk id="3" creationId="{60611226-3CF0-B808-434A-14FF17243B65}"/>
          </ac:picMkLst>
        </pc:picChg>
        <pc:cxnChg chg="add del">
          <ac:chgData name="Rojesh Dhakal" userId="8f97a48fc7a11475" providerId="LiveId" clId="{C1D3D9DA-E078-4B6F-951D-A7F270162188}" dt="2023-02-16T09:29:15.320" v="3017"/>
          <ac:cxnSpMkLst>
            <pc:docMk/>
            <pc:sldMk cId="3658385542" sldId="293"/>
            <ac:cxnSpMk id="14" creationId="{20742BC3-654B-4E41-9A6A-73A42E477639}"/>
          </ac:cxnSpMkLst>
        </pc:cxnChg>
      </pc:sldChg>
      <pc:sldChg chg="modSp new del mod">
        <pc:chgData name="Rojesh Dhakal" userId="8f97a48fc7a11475" providerId="LiveId" clId="{C1D3D9DA-E078-4B6F-951D-A7F270162188}" dt="2023-02-16T08:43:33.770" v="2600" actId="47"/>
        <pc:sldMkLst>
          <pc:docMk/>
          <pc:sldMk cId="2476253107" sldId="294"/>
        </pc:sldMkLst>
        <pc:spChg chg="mod">
          <ac:chgData name="Rojesh Dhakal" userId="8f97a48fc7a11475" providerId="LiveId" clId="{C1D3D9DA-E078-4B6F-951D-A7F270162188}" dt="2023-02-16T08:39:44.998" v="2437" actId="21"/>
          <ac:spMkLst>
            <pc:docMk/>
            <pc:sldMk cId="2476253107" sldId="294"/>
            <ac:spMk id="2" creationId="{D7A91279-3730-2873-DD6E-614EE7D381CC}"/>
          </ac:spMkLst>
        </pc:spChg>
      </pc:sldChg>
      <pc:sldChg chg="new del">
        <pc:chgData name="Rojesh Dhakal" userId="8f97a48fc7a11475" providerId="LiveId" clId="{C1D3D9DA-E078-4B6F-951D-A7F270162188}" dt="2023-02-16T08:43:34.974" v="2601" actId="47"/>
        <pc:sldMkLst>
          <pc:docMk/>
          <pc:sldMk cId="1943420758" sldId="295"/>
        </pc:sldMkLst>
      </pc:sldChg>
      <pc:sldChg chg="addSp delSp modSp new mod setBg setClrOvrMap delDesignElem">
        <pc:chgData name="Rojesh Dhakal" userId="8f97a48fc7a11475" providerId="LiveId" clId="{C1D3D9DA-E078-4B6F-951D-A7F270162188}" dt="2023-02-16T09:46:14.876" v="3153" actId="27636"/>
        <pc:sldMkLst>
          <pc:docMk/>
          <pc:sldMk cId="2510806725" sldId="296"/>
        </pc:sldMkLst>
        <pc:spChg chg="mod">
          <ac:chgData name="Rojesh Dhakal" userId="8f97a48fc7a11475" providerId="LiveId" clId="{C1D3D9DA-E078-4B6F-951D-A7F270162188}" dt="2023-02-16T09:45:58.640" v="3135" actId="20577"/>
          <ac:spMkLst>
            <pc:docMk/>
            <pc:sldMk cId="2510806725" sldId="296"/>
            <ac:spMk id="2" creationId="{7D3FA1DF-5C0B-7B50-FB79-213EEE3E0F42}"/>
          </ac:spMkLst>
        </pc:spChg>
        <pc:spChg chg="add del mod">
          <ac:chgData name="Rojesh Dhakal" userId="8f97a48fc7a11475" providerId="LiveId" clId="{C1D3D9DA-E078-4B6F-951D-A7F270162188}" dt="2023-02-16T08:44:17.904" v="2612" actId="26606"/>
          <ac:spMkLst>
            <pc:docMk/>
            <pc:sldMk cId="2510806725" sldId="296"/>
            <ac:spMk id="3" creationId="{80478811-7069-F631-DBF6-645649F6011B}"/>
          </ac:spMkLst>
        </pc:spChg>
        <pc:spChg chg="add del">
          <ac:chgData name="Rojesh Dhakal" userId="8f97a48fc7a11475" providerId="LiveId" clId="{C1D3D9DA-E078-4B6F-951D-A7F270162188}" dt="2023-02-16T08:43:58.856" v="2603" actId="26606"/>
          <ac:spMkLst>
            <pc:docMk/>
            <pc:sldMk cId="2510806725" sldId="296"/>
            <ac:spMk id="9" creationId="{95224A92-B71D-4244-9CEE-E80F9BD118DF}"/>
          </ac:spMkLst>
        </pc:spChg>
        <pc:spChg chg="add del">
          <ac:chgData name="Rojesh Dhakal" userId="8f97a48fc7a11475" providerId="LiveId" clId="{C1D3D9DA-E078-4B6F-951D-A7F270162188}" dt="2023-02-16T08:44:17.888" v="2611" actId="26606"/>
          <ac:spMkLst>
            <pc:docMk/>
            <pc:sldMk cId="2510806725" sldId="296"/>
            <ac:spMk id="10" creationId="{7E61F402-3445-458A-9A2B-D28FD288390C}"/>
          </ac:spMkLst>
        </pc:spChg>
        <pc:spChg chg="add del">
          <ac:chgData name="Rojesh Dhakal" userId="8f97a48fc7a11475" providerId="LiveId" clId="{C1D3D9DA-E078-4B6F-951D-A7F270162188}" dt="2023-02-16T08:43:58.856" v="2603" actId="26606"/>
          <ac:spMkLst>
            <pc:docMk/>
            <pc:sldMk cId="2510806725" sldId="296"/>
            <ac:spMk id="11" creationId="{9069A319-3937-4297-B7D8-6745097B90D2}"/>
          </ac:spMkLst>
        </pc:spChg>
        <pc:spChg chg="add del">
          <ac:chgData name="Rojesh Dhakal" userId="8f97a48fc7a11475" providerId="LiveId" clId="{C1D3D9DA-E078-4B6F-951D-A7F270162188}" dt="2023-02-16T08:43:58.856" v="2603" actId="26606"/>
          <ac:spMkLst>
            <pc:docMk/>
            <pc:sldMk cId="2510806725" sldId="296"/>
            <ac:spMk id="13" creationId="{F3FDFE78-2422-40CD-BC53-9E0C459C9D9F}"/>
          </ac:spMkLst>
        </pc:spChg>
        <pc:spChg chg="add del">
          <ac:chgData name="Rojesh Dhakal" userId="8f97a48fc7a11475" providerId="LiveId" clId="{C1D3D9DA-E078-4B6F-951D-A7F270162188}" dt="2023-02-16T08:43:58.856" v="2603" actId="26606"/>
          <ac:spMkLst>
            <pc:docMk/>
            <pc:sldMk cId="2510806725" sldId="296"/>
            <ac:spMk id="15" creationId="{A97E302E-4D34-42E4-94A8-4FC0AF572FEB}"/>
          </ac:spMkLst>
        </pc:spChg>
        <pc:spChg chg="add del">
          <ac:chgData name="Rojesh Dhakal" userId="8f97a48fc7a11475" providerId="LiveId" clId="{C1D3D9DA-E078-4B6F-951D-A7F270162188}" dt="2023-02-16T08:44:14.861" v="2609" actId="26606"/>
          <ac:spMkLst>
            <pc:docMk/>
            <pc:sldMk cId="2510806725" sldId="296"/>
            <ac:spMk id="21" creationId="{52BE4420-3B5F-4549-8B4A-77855B8215EC}"/>
          </ac:spMkLst>
        </pc:spChg>
        <pc:spChg chg="add del">
          <ac:chgData name="Rojesh Dhakal" userId="8f97a48fc7a11475" providerId="LiveId" clId="{C1D3D9DA-E078-4B6F-951D-A7F270162188}" dt="2023-02-16T08:44:14.861" v="2609" actId="26606"/>
          <ac:spMkLst>
            <pc:docMk/>
            <pc:sldMk cId="2510806725" sldId="296"/>
            <ac:spMk id="22" creationId="{A75876F6-95D4-48CB-8E3E-4401A96E25A4}"/>
          </ac:spMkLst>
        </pc:spChg>
        <pc:spChg chg="add del">
          <ac:chgData name="Rojesh Dhakal" userId="8f97a48fc7a11475" providerId="LiveId" clId="{C1D3D9DA-E078-4B6F-951D-A7F270162188}" dt="2023-02-16T08:44:14.861" v="2609" actId="26606"/>
          <ac:spMkLst>
            <pc:docMk/>
            <pc:sldMk cId="2510806725" sldId="296"/>
            <ac:spMk id="23" creationId="{D1B84719-90BB-4D0C-92D8-61DC5512B34B}"/>
          </ac:spMkLst>
        </pc:spChg>
        <pc:spChg chg="add del">
          <ac:chgData name="Rojesh Dhakal" userId="8f97a48fc7a11475" providerId="LiveId" clId="{C1D3D9DA-E078-4B6F-951D-A7F270162188}" dt="2023-02-16T08:44:14.861" v="2609" actId="26606"/>
          <ac:spMkLst>
            <pc:docMk/>
            <pc:sldMk cId="2510806725" sldId="296"/>
            <ac:spMk id="24" creationId="{7B407EC4-5D16-4845-9840-4E28622B6568}"/>
          </ac:spMkLst>
        </pc:spChg>
        <pc:spChg chg="add del">
          <ac:chgData name="Rojesh Dhakal" userId="8f97a48fc7a11475" providerId="LiveId" clId="{C1D3D9DA-E078-4B6F-951D-A7F270162188}" dt="2023-02-16T08:44:17.888" v="2611" actId="26606"/>
          <ac:spMkLst>
            <pc:docMk/>
            <pc:sldMk cId="2510806725" sldId="296"/>
            <ac:spMk id="29" creationId="{80478811-7069-F631-DBF6-645649F6011B}"/>
          </ac:spMkLst>
        </pc:spChg>
        <pc:spChg chg="add del">
          <ac:chgData name="Rojesh Dhakal" userId="8f97a48fc7a11475" providerId="LiveId" clId="{C1D3D9DA-E078-4B6F-951D-A7F270162188}" dt="2023-02-16T09:29:15.320" v="3017"/>
          <ac:spMkLst>
            <pc:docMk/>
            <pc:sldMk cId="2510806725" sldId="296"/>
            <ac:spMk id="31" creationId="{5EB8E3BF-F464-4900-8994-851061A9AD60}"/>
          </ac:spMkLst>
        </pc:spChg>
        <pc:spChg chg="add mod">
          <ac:chgData name="Rojesh Dhakal" userId="8f97a48fc7a11475" providerId="LiveId" clId="{C1D3D9DA-E078-4B6F-951D-A7F270162188}" dt="2023-02-16T09:46:14.876" v="3153" actId="27636"/>
          <ac:spMkLst>
            <pc:docMk/>
            <pc:sldMk cId="2510806725" sldId="296"/>
            <ac:spMk id="34" creationId="{80478811-7069-F631-DBF6-645649F6011B}"/>
          </ac:spMkLst>
        </pc:spChg>
        <pc:grpChg chg="add del">
          <ac:chgData name="Rojesh Dhakal" userId="8f97a48fc7a11475" providerId="LiveId" clId="{C1D3D9DA-E078-4B6F-951D-A7F270162188}" dt="2023-02-16T08:44:17.888" v="2611" actId="26606"/>
          <ac:grpSpMkLst>
            <pc:docMk/>
            <pc:sldMk cId="2510806725" sldId="296"/>
            <ac:grpSpMk id="12" creationId="{A673C096-95AE-4644-B76C-1DF1B667DC44}"/>
          </ac:grpSpMkLst>
        </pc:grpChg>
        <pc:graphicFrameChg chg="add del">
          <ac:chgData name="Rojesh Dhakal" userId="8f97a48fc7a11475" providerId="LiveId" clId="{C1D3D9DA-E078-4B6F-951D-A7F270162188}" dt="2023-02-16T08:43:58.856" v="2603" actId="26606"/>
          <ac:graphicFrameMkLst>
            <pc:docMk/>
            <pc:sldMk cId="2510806725" sldId="296"/>
            <ac:graphicFrameMk id="5" creationId="{745BFE6C-43DA-31A0-5026-E9E216FAB19A}"/>
          </ac:graphicFrameMkLst>
        </pc:graphicFrameChg>
        <pc:graphicFrameChg chg="add del">
          <ac:chgData name="Rojesh Dhakal" userId="8f97a48fc7a11475" providerId="LiveId" clId="{C1D3D9DA-E078-4B6F-951D-A7F270162188}" dt="2023-02-16T08:44:04.206" v="2605" actId="26606"/>
          <ac:graphicFrameMkLst>
            <pc:docMk/>
            <pc:sldMk cId="2510806725" sldId="296"/>
            <ac:graphicFrameMk id="17" creationId="{AE8776FF-50FB-47F4-B01A-80E41B01ABCE}"/>
          </ac:graphicFrameMkLst>
        </pc:graphicFrameChg>
        <pc:graphicFrameChg chg="add del">
          <ac:chgData name="Rojesh Dhakal" userId="8f97a48fc7a11475" providerId="LiveId" clId="{C1D3D9DA-E078-4B6F-951D-A7F270162188}" dt="2023-02-16T08:44:09.139" v="2607" actId="26606"/>
          <ac:graphicFrameMkLst>
            <pc:docMk/>
            <pc:sldMk cId="2510806725" sldId="296"/>
            <ac:graphicFrameMk id="19" creationId="{D9B76FDD-3671-6935-FB26-0A59FA47906B}"/>
          </ac:graphicFrameMkLst>
        </pc:graphicFrameChg>
        <pc:graphicFrameChg chg="add del">
          <ac:chgData name="Rojesh Dhakal" userId="8f97a48fc7a11475" providerId="LiveId" clId="{C1D3D9DA-E078-4B6F-951D-A7F270162188}" dt="2023-02-16T08:44:14.861" v="2609" actId="26606"/>
          <ac:graphicFrameMkLst>
            <pc:docMk/>
            <pc:sldMk cId="2510806725" sldId="296"/>
            <ac:graphicFrameMk id="25" creationId="{C6840FC9-E632-56D4-2BAA-27182EBEA288}"/>
          </ac:graphicFrameMkLst>
        </pc:graphicFrameChg>
        <pc:picChg chg="add del">
          <ac:chgData name="Rojesh Dhakal" userId="8f97a48fc7a11475" providerId="LiveId" clId="{C1D3D9DA-E078-4B6F-951D-A7F270162188}" dt="2023-02-16T08:44:17.888" v="2611" actId="26606"/>
          <ac:picMkLst>
            <pc:docMk/>
            <pc:sldMk cId="2510806725" sldId="296"/>
            <ac:picMk id="7" creationId="{739C81CB-07B2-8E25-E4D3-2F0DF685754F}"/>
          </ac:picMkLst>
        </pc:picChg>
        <pc:picChg chg="add">
          <ac:chgData name="Rojesh Dhakal" userId="8f97a48fc7a11475" providerId="LiveId" clId="{C1D3D9DA-E078-4B6F-951D-A7F270162188}" dt="2023-02-16T08:44:17.904" v="2612" actId="26606"/>
          <ac:picMkLst>
            <pc:docMk/>
            <pc:sldMk cId="2510806725" sldId="296"/>
            <ac:picMk id="32" creationId="{3366C21E-F5B9-8DF3-DDFA-8427905BF41B}"/>
          </ac:picMkLst>
        </pc:picChg>
        <pc:cxnChg chg="add del">
          <ac:chgData name="Rojesh Dhakal" userId="8f97a48fc7a11475" providerId="LiveId" clId="{C1D3D9DA-E078-4B6F-951D-A7F270162188}" dt="2023-02-16T08:44:17.888" v="2611" actId="26606"/>
          <ac:cxnSpMkLst>
            <pc:docMk/>
            <pc:sldMk cId="2510806725" sldId="296"/>
            <ac:cxnSpMk id="18" creationId="{2BE880E9-2B86-4CDB-B5B7-308745CDD19D}"/>
          </ac:cxnSpMkLst>
        </pc:cxnChg>
        <pc:cxnChg chg="add del">
          <ac:chgData name="Rojesh Dhakal" userId="8f97a48fc7a11475" providerId="LiveId" clId="{C1D3D9DA-E078-4B6F-951D-A7F270162188}" dt="2023-02-16T09:29:15.320" v="3017"/>
          <ac:cxnSpMkLst>
            <pc:docMk/>
            <pc:sldMk cId="2510806725" sldId="296"/>
            <ac:cxnSpMk id="33" creationId="{8E0602D6-3A81-42F8-AE67-1BAAFC967CB0}"/>
          </ac:cxnSpMkLst>
        </pc:cxnChg>
      </pc:sldChg>
      <pc:sldChg chg="addSp delSp modSp new mod modClrScheme chgLayout">
        <pc:chgData name="Rojesh Dhakal" userId="8f97a48fc7a11475" providerId="LiveId" clId="{C1D3D9DA-E078-4B6F-951D-A7F270162188}" dt="2023-02-17T05:23:22.108" v="3255" actId="20577"/>
        <pc:sldMkLst>
          <pc:docMk/>
          <pc:sldMk cId="1818860640" sldId="297"/>
        </pc:sldMkLst>
        <pc:spChg chg="mod ord">
          <ac:chgData name="Rojesh Dhakal" userId="8f97a48fc7a11475" providerId="LiveId" clId="{C1D3D9DA-E078-4B6F-951D-A7F270162188}" dt="2023-02-17T05:23:22.108" v="3255" actId="20577"/>
          <ac:spMkLst>
            <pc:docMk/>
            <pc:sldMk cId="1818860640" sldId="297"/>
            <ac:spMk id="2" creationId="{020848C8-FAC1-5822-145B-433A7C86FF3F}"/>
          </ac:spMkLst>
        </pc:spChg>
        <pc:spChg chg="del mod">
          <ac:chgData name="Rojesh Dhakal" userId="8f97a48fc7a11475" providerId="LiveId" clId="{C1D3D9DA-E078-4B6F-951D-A7F270162188}" dt="2023-02-16T09:29:22.956" v="3018" actId="26606"/>
          <ac:spMkLst>
            <pc:docMk/>
            <pc:sldMk cId="1818860640" sldId="297"/>
            <ac:spMk id="3" creationId="{95BD115A-3341-88DF-12AA-0CF2425B5CC5}"/>
          </ac:spMkLst>
        </pc:spChg>
        <pc:spChg chg="mod ord">
          <ac:chgData name="Rojesh Dhakal" userId="8f97a48fc7a11475" providerId="LiveId" clId="{C1D3D9DA-E078-4B6F-951D-A7F270162188}" dt="2023-02-17T05:22:46.091" v="3249" actId="255"/>
          <ac:spMkLst>
            <pc:docMk/>
            <pc:sldMk cId="1818860640" sldId="297"/>
            <ac:spMk id="4" creationId="{27022B0E-6E31-BABE-D37E-6273D3FFAC7A}"/>
          </ac:spMkLst>
        </pc:spChg>
        <pc:graphicFrameChg chg="add mod ord modGraphic">
          <ac:chgData name="Rojesh Dhakal" userId="8f97a48fc7a11475" providerId="LiveId" clId="{C1D3D9DA-E078-4B6F-951D-A7F270162188}" dt="2023-02-17T05:23:10.019" v="3252" actId="255"/>
          <ac:graphicFrameMkLst>
            <pc:docMk/>
            <pc:sldMk cId="1818860640" sldId="297"/>
            <ac:graphicFrameMk id="6" creationId="{BB037EB7-A9BE-48B3-4C36-A0102082DCB7}"/>
          </ac:graphicFrameMkLst>
        </pc:graphicFrameChg>
      </pc:sldChg>
      <pc:sldChg chg="addSp modSp new mod setBg">
        <pc:chgData name="Rojesh Dhakal" userId="8f97a48fc7a11475" providerId="LiveId" clId="{C1D3D9DA-E078-4B6F-951D-A7F270162188}" dt="2023-02-16T09:44:08.720" v="3058" actId="26606"/>
        <pc:sldMkLst>
          <pc:docMk/>
          <pc:sldMk cId="197709775" sldId="298"/>
        </pc:sldMkLst>
        <pc:spChg chg="add">
          <ac:chgData name="Rojesh Dhakal" userId="8f97a48fc7a11475" providerId="LiveId" clId="{C1D3D9DA-E078-4B6F-951D-A7F270162188}" dt="2023-02-16T09:44:08.720" v="3058" actId="26606"/>
          <ac:spMkLst>
            <pc:docMk/>
            <pc:sldMk cId="197709775" sldId="298"/>
            <ac:spMk id="8" creationId="{6D75FD42-C156-41A4-B68A-6C71A47E71E0}"/>
          </ac:spMkLst>
        </pc:spChg>
        <pc:grpChg chg="add">
          <ac:chgData name="Rojesh Dhakal" userId="8f97a48fc7a11475" providerId="LiveId" clId="{C1D3D9DA-E078-4B6F-951D-A7F270162188}" dt="2023-02-16T09:44:08.720" v="3058" actId="26606"/>
          <ac:grpSpMkLst>
            <pc:docMk/>
            <pc:sldMk cId="197709775" sldId="298"/>
            <ac:grpSpMk id="12" creationId="{50180162-DDE5-43C8-B0DC-645F4CA9DDD5}"/>
          </ac:grpSpMkLst>
        </pc:grpChg>
        <pc:picChg chg="add mod">
          <ac:chgData name="Rojesh Dhakal" userId="8f97a48fc7a11475" providerId="LiveId" clId="{C1D3D9DA-E078-4B6F-951D-A7F270162188}" dt="2023-02-16T09:44:08.720" v="3058" actId="26606"/>
          <ac:picMkLst>
            <pc:docMk/>
            <pc:sldMk cId="197709775" sldId="298"/>
            <ac:picMk id="3" creationId="{FDE25CD3-0838-5C30-6409-541B9DA7E4AB}"/>
          </ac:picMkLst>
        </pc:picChg>
        <pc:picChg chg="add">
          <ac:chgData name="Rojesh Dhakal" userId="8f97a48fc7a11475" providerId="LiveId" clId="{C1D3D9DA-E078-4B6F-951D-A7F270162188}" dt="2023-02-16T09:44:08.720" v="3058" actId="26606"/>
          <ac:picMkLst>
            <pc:docMk/>
            <pc:sldMk cId="197709775" sldId="298"/>
            <ac:picMk id="10" creationId="{D704A7BF-21E3-4BDF-9BE8-BEC32066EF45}"/>
          </ac:picMkLst>
        </pc:picChg>
      </pc:sldChg>
      <pc:sldChg chg="addSp delSp modSp new mod setBg modClrScheme chgLayout">
        <pc:chgData name="Rojesh Dhakal" userId="8f97a48fc7a11475" providerId="LiveId" clId="{C1D3D9DA-E078-4B6F-951D-A7F270162188}" dt="2023-02-17T08:29:18.120" v="3300" actId="1440"/>
        <pc:sldMkLst>
          <pc:docMk/>
          <pc:sldMk cId="251589297" sldId="299"/>
        </pc:sldMkLst>
        <pc:spChg chg="del">
          <ac:chgData name="Rojesh Dhakal" userId="8f97a48fc7a11475" providerId="LiveId" clId="{C1D3D9DA-E078-4B6F-951D-A7F270162188}" dt="2023-02-17T08:28:31.383" v="3293" actId="700"/>
          <ac:spMkLst>
            <pc:docMk/>
            <pc:sldMk cId="251589297" sldId="299"/>
            <ac:spMk id="2" creationId="{31820389-E6DA-C3FC-BEF9-8D728FEC7C1F}"/>
          </ac:spMkLst>
        </pc:spChg>
        <pc:spChg chg="del">
          <ac:chgData name="Rojesh Dhakal" userId="8f97a48fc7a11475" providerId="LiveId" clId="{C1D3D9DA-E078-4B6F-951D-A7F270162188}" dt="2023-02-17T08:28:31.383" v="3293" actId="700"/>
          <ac:spMkLst>
            <pc:docMk/>
            <pc:sldMk cId="251589297" sldId="299"/>
            <ac:spMk id="3" creationId="{E4CF0DAE-9D30-8D29-8CBE-09824EFF736C}"/>
          </ac:spMkLst>
        </pc:spChg>
        <pc:spChg chg="add">
          <ac:chgData name="Rojesh Dhakal" userId="8f97a48fc7a11475" providerId="LiveId" clId="{C1D3D9DA-E078-4B6F-951D-A7F270162188}" dt="2023-02-17T08:28:49.276" v="3297" actId="26606"/>
          <ac:spMkLst>
            <pc:docMk/>
            <pc:sldMk cId="251589297" sldId="299"/>
            <ac:spMk id="10" creationId="{23E3CED3-8830-45C9-8D6C-F4ECADD4F114}"/>
          </ac:spMkLst>
        </pc:spChg>
        <pc:spChg chg="add">
          <ac:chgData name="Rojesh Dhakal" userId="8f97a48fc7a11475" providerId="LiveId" clId="{C1D3D9DA-E078-4B6F-951D-A7F270162188}" dt="2023-02-17T08:28:49.276" v="3297" actId="26606"/>
          <ac:spMkLst>
            <pc:docMk/>
            <pc:sldMk cId="251589297" sldId="299"/>
            <ac:spMk id="12" creationId="{66F2D62A-C66C-42DF-8C05-99B0B1A8BED0}"/>
          </ac:spMkLst>
        </pc:spChg>
        <pc:picChg chg="add mod">
          <ac:chgData name="Rojesh Dhakal" userId="8f97a48fc7a11475" providerId="LiveId" clId="{C1D3D9DA-E078-4B6F-951D-A7F270162188}" dt="2023-02-17T08:29:18.120" v="3300" actId="1440"/>
          <ac:picMkLst>
            <pc:docMk/>
            <pc:sldMk cId="251589297" sldId="299"/>
            <ac:picMk id="5" creationId="{2502ABAB-920B-68BA-FB62-1D7FD7E7D59F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6577B8-4F7D-4577-B6BD-44EBBC5CD5C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CAF127D-58AF-4CAF-ADD0-0EA058BCEF40}">
      <dgm:prSet/>
      <dgm:spPr/>
      <dgm:t>
        <a:bodyPr/>
        <a:lstStyle/>
        <a:p>
          <a:r>
            <a:rPr lang="en-US"/>
            <a:t>Can investing small amount early helps to generate more wealth?</a:t>
          </a:r>
        </a:p>
      </dgm:t>
    </dgm:pt>
    <dgm:pt modelId="{4B843E7E-1EA5-4D1F-A5C5-5FA2ABBAEE08}" type="parTrans" cxnId="{A49D8E8B-439D-4D6B-9619-E4191E699449}">
      <dgm:prSet/>
      <dgm:spPr/>
      <dgm:t>
        <a:bodyPr/>
        <a:lstStyle/>
        <a:p>
          <a:endParaRPr lang="en-US"/>
        </a:p>
      </dgm:t>
    </dgm:pt>
    <dgm:pt modelId="{4B4B1516-D4F8-4815-9CA5-1FD124328CB6}" type="sibTrans" cxnId="{A49D8E8B-439D-4D6B-9619-E4191E699449}">
      <dgm:prSet/>
      <dgm:spPr/>
      <dgm:t>
        <a:bodyPr/>
        <a:lstStyle/>
        <a:p>
          <a:endParaRPr lang="en-US"/>
        </a:p>
      </dgm:t>
    </dgm:pt>
    <dgm:pt modelId="{59400C0A-AC52-499F-BA65-0683849F9BDD}">
      <dgm:prSet/>
      <dgm:spPr/>
      <dgm:t>
        <a:bodyPr/>
        <a:lstStyle/>
        <a:p>
          <a:r>
            <a:rPr lang="en-US" dirty="0"/>
            <a:t>Can price of Apple stock be  predicted to gain more profit?</a:t>
          </a:r>
        </a:p>
      </dgm:t>
    </dgm:pt>
    <dgm:pt modelId="{BFA80206-0D05-4E82-BF4B-6DD23580BC8A}" type="parTrans" cxnId="{4597468C-5B16-4E78-A824-EA7DE6F4C91C}">
      <dgm:prSet/>
      <dgm:spPr/>
      <dgm:t>
        <a:bodyPr/>
        <a:lstStyle/>
        <a:p>
          <a:endParaRPr lang="en-US"/>
        </a:p>
      </dgm:t>
    </dgm:pt>
    <dgm:pt modelId="{C0C4D6C0-819C-4101-96B6-7601DB55552F}" type="sibTrans" cxnId="{4597468C-5B16-4E78-A824-EA7DE6F4C91C}">
      <dgm:prSet/>
      <dgm:spPr/>
      <dgm:t>
        <a:bodyPr/>
        <a:lstStyle/>
        <a:p>
          <a:endParaRPr lang="en-US"/>
        </a:p>
      </dgm:t>
    </dgm:pt>
    <dgm:pt modelId="{15F33AE7-AAF4-4522-B028-E7F0FF2E76DA}">
      <dgm:prSet/>
      <dgm:spPr/>
      <dgm:t>
        <a:bodyPr/>
        <a:lstStyle/>
        <a:p>
          <a:r>
            <a:rPr lang="en-US" dirty="0"/>
            <a:t>Can risk be minimized by looking at the trends </a:t>
          </a:r>
        </a:p>
      </dgm:t>
    </dgm:pt>
    <dgm:pt modelId="{D562E2F5-FB30-485D-B8D9-5118E9745BB0}" type="parTrans" cxnId="{6B76238D-8A2D-44E1-93D9-710F42E82B14}">
      <dgm:prSet/>
      <dgm:spPr/>
      <dgm:t>
        <a:bodyPr/>
        <a:lstStyle/>
        <a:p>
          <a:endParaRPr lang="en-US"/>
        </a:p>
      </dgm:t>
    </dgm:pt>
    <dgm:pt modelId="{DF050A79-70F3-481D-87E5-FFE8D7EC8766}" type="sibTrans" cxnId="{6B76238D-8A2D-44E1-93D9-710F42E82B14}">
      <dgm:prSet/>
      <dgm:spPr/>
      <dgm:t>
        <a:bodyPr/>
        <a:lstStyle/>
        <a:p>
          <a:endParaRPr lang="en-US"/>
        </a:p>
      </dgm:t>
    </dgm:pt>
    <dgm:pt modelId="{C43451BE-F062-4BF9-B56C-8EE6633A39D5}" type="pres">
      <dgm:prSet presAssocID="{E26577B8-4F7D-4577-B6BD-44EBBC5CD5C8}" presName="root" presStyleCnt="0">
        <dgm:presLayoutVars>
          <dgm:dir/>
          <dgm:resizeHandles val="exact"/>
        </dgm:presLayoutVars>
      </dgm:prSet>
      <dgm:spPr/>
    </dgm:pt>
    <dgm:pt modelId="{58BD9F89-FBD5-4C40-8896-ED0E060FF873}" type="pres">
      <dgm:prSet presAssocID="{BCAF127D-58AF-4CAF-ADD0-0EA058BCEF40}" presName="compNode" presStyleCnt="0"/>
      <dgm:spPr/>
    </dgm:pt>
    <dgm:pt modelId="{2E62E32C-83D8-4360-A3AD-E082D40D8007}" type="pres">
      <dgm:prSet presAssocID="{BCAF127D-58AF-4CAF-ADD0-0EA058BCEF4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uro"/>
        </a:ext>
      </dgm:extLst>
    </dgm:pt>
    <dgm:pt modelId="{285B5320-9D7A-47FE-A0DD-A5E798B3A025}" type="pres">
      <dgm:prSet presAssocID="{BCAF127D-58AF-4CAF-ADD0-0EA058BCEF40}" presName="spaceRect" presStyleCnt="0"/>
      <dgm:spPr/>
    </dgm:pt>
    <dgm:pt modelId="{26E97105-7E12-4065-B31F-3527AD3BAFD7}" type="pres">
      <dgm:prSet presAssocID="{BCAF127D-58AF-4CAF-ADD0-0EA058BCEF40}" presName="textRect" presStyleLbl="revTx" presStyleIdx="0" presStyleCnt="3">
        <dgm:presLayoutVars>
          <dgm:chMax val="1"/>
          <dgm:chPref val="1"/>
        </dgm:presLayoutVars>
      </dgm:prSet>
      <dgm:spPr/>
    </dgm:pt>
    <dgm:pt modelId="{22C82D24-6D00-431B-A585-FF3308BC9ABF}" type="pres">
      <dgm:prSet presAssocID="{4B4B1516-D4F8-4815-9CA5-1FD124328CB6}" presName="sibTrans" presStyleCnt="0"/>
      <dgm:spPr/>
    </dgm:pt>
    <dgm:pt modelId="{0CA6DC04-89A3-44B6-9F5B-DF7BAF8CCA10}" type="pres">
      <dgm:prSet presAssocID="{59400C0A-AC52-499F-BA65-0683849F9BDD}" presName="compNode" presStyleCnt="0"/>
      <dgm:spPr/>
    </dgm:pt>
    <dgm:pt modelId="{2BE94735-E450-4569-A1F2-5344C5460E9E}" type="pres">
      <dgm:prSet presAssocID="{59400C0A-AC52-499F-BA65-0683849F9BD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B5C64C53-FB8A-49AD-876F-CEAA8BDBF83A}" type="pres">
      <dgm:prSet presAssocID="{59400C0A-AC52-499F-BA65-0683849F9BDD}" presName="spaceRect" presStyleCnt="0"/>
      <dgm:spPr/>
    </dgm:pt>
    <dgm:pt modelId="{90E16A54-0CDB-4471-9EEF-E1062DB06E4B}" type="pres">
      <dgm:prSet presAssocID="{59400C0A-AC52-499F-BA65-0683849F9BDD}" presName="textRect" presStyleLbl="revTx" presStyleIdx="1" presStyleCnt="3">
        <dgm:presLayoutVars>
          <dgm:chMax val="1"/>
          <dgm:chPref val="1"/>
        </dgm:presLayoutVars>
      </dgm:prSet>
      <dgm:spPr/>
    </dgm:pt>
    <dgm:pt modelId="{C86FE62B-A3AE-4D1F-9683-600C3CAEAD98}" type="pres">
      <dgm:prSet presAssocID="{C0C4D6C0-819C-4101-96B6-7601DB55552F}" presName="sibTrans" presStyleCnt="0"/>
      <dgm:spPr/>
    </dgm:pt>
    <dgm:pt modelId="{A8B49E0B-D79F-4B92-AB1E-252E2BA5C7D9}" type="pres">
      <dgm:prSet presAssocID="{15F33AE7-AAF4-4522-B028-E7F0FF2E76DA}" presName="compNode" presStyleCnt="0"/>
      <dgm:spPr/>
    </dgm:pt>
    <dgm:pt modelId="{31486CDE-83A0-4712-8CE5-C871672C9697}" type="pres">
      <dgm:prSet presAssocID="{15F33AE7-AAF4-4522-B028-E7F0FF2E76D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4CCFB4B3-F288-4E70-8753-B6993EE9BAE5}" type="pres">
      <dgm:prSet presAssocID="{15F33AE7-AAF4-4522-B028-E7F0FF2E76DA}" presName="spaceRect" presStyleCnt="0"/>
      <dgm:spPr/>
    </dgm:pt>
    <dgm:pt modelId="{BC37F051-7AEC-46C1-A8C7-589E3961933E}" type="pres">
      <dgm:prSet presAssocID="{15F33AE7-AAF4-4522-B028-E7F0FF2E76D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2D1C0C-DD06-49DF-B9F7-8254C18FD47C}" type="presOf" srcId="{BCAF127D-58AF-4CAF-ADD0-0EA058BCEF40}" destId="{26E97105-7E12-4065-B31F-3527AD3BAFD7}" srcOrd="0" destOrd="0" presId="urn:microsoft.com/office/officeart/2018/2/layout/IconLabelList"/>
    <dgm:cxn modelId="{6E107A6F-2C56-4588-AA0F-A7DFA79A6ACE}" type="presOf" srcId="{59400C0A-AC52-499F-BA65-0683849F9BDD}" destId="{90E16A54-0CDB-4471-9EEF-E1062DB06E4B}" srcOrd="0" destOrd="0" presId="urn:microsoft.com/office/officeart/2018/2/layout/IconLabelList"/>
    <dgm:cxn modelId="{A49D8E8B-439D-4D6B-9619-E4191E699449}" srcId="{E26577B8-4F7D-4577-B6BD-44EBBC5CD5C8}" destId="{BCAF127D-58AF-4CAF-ADD0-0EA058BCEF40}" srcOrd="0" destOrd="0" parTransId="{4B843E7E-1EA5-4D1F-A5C5-5FA2ABBAEE08}" sibTransId="{4B4B1516-D4F8-4815-9CA5-1FD124328CB6}"/>
    <dgm:cxn modelId="{4597468C-5B16-4E78-A824-EA7DE6F4C91C}" srcId="{E26577B8-4F7D-4577-B6BD-44EBBC5CD5C8}" destId="{59400C0A-AC52-499F-BA65-0683849F9BDD}" srcOrd="1" destOrd="0" parTransId="{BFA80206-0D05-4E82-BF4B-6DD23580BC8A}" sibTransId="{C0C4D6C0-819C-4101-96B6-7601DB55552F}"/>
    <dgm:cxn modelId="{6B76238D-8A2D-44E1-93D9-710F42E82B14}" srcId="{E26577B8-4F7D-4577-B6BD-44EBBC5CD5C8}" destId="{15F33AE7-AAF4-4522-B028-E7F0FF2E76DA}" srcOrd="2" destOrd="0" parTransId="{D562E2F5-FB30-485D-B8D9-5118E9745BB0}" sibTransId="{DF050A79-70F3-481D-87E5-FFE8D7EC8766}"/>
    <dgm:cxn modelId="{EBFD9EB1-33B6-47A4-AC53-F4399B3E8FDB}" type="presOf" srcId="{15F33AE7-AAF4-4522-B028-E7F0FF2E76DA}" destId="{BC37F051-7AEC-46C1-A8C7-589E3961933E}" srcOrd="0" destOrd="0" presId="urn:microsoft.com/office/officeart/2018/2/layout/IconLabelList"/>
    <dgm:cxn modelId="{706A71D0-DADA-4D6E-B6D1-F5D36ABFBD77}" type="presOf" srcId="{E26577B8-4F7D-4577-B6BD-44EBBC5CD5C8}" destId="{C43451BE-F062-4BF9-B56C-8EE6633A39D5}" srcOrd="0" destOrd="0" presId="urn:microsoft.com/office/officeart/2018/2/layout/IconLabelList"/>
    <dgm:cxn modelId="{59BBC935-864F-4758-87AD-9C9B7DB4BB33}" type="presParOf" srcId="{C43451BE-F062-4BF9-B56C-8EE6633A39D5}" destId="{58BD9F89-FBD5-4C40-8896-ED0E060FF873}" srcOrd="0" destOrd="0" presId="urn:microsoft.com/office/officeart/2018/2/layout/IconLabelList"/>
    <dgm:cxn modelId="{E2567200-EA9C-4B6E-A3B5-2E831EEA6111}" type="presParOf" srcId="{58BD9F89-FBD5-4C40-8896-ED0E060FF873}" destId="{2E62E32C-83D8-4360-A3AD-E082D40D8007}" srcOrd="0" destOrd="0" presId="urn:microsoft.com/office/officeart/2018/2/layout/IconLabelList"/>
    <dgm:cxn modelId="{A2FA5ECE-647A-4DC4-8FA6-367AB7E7520E}" type="presParOf" srcId="{58BD9F89-FBD5-4C40-8896-ED0E060FF873}" destId="{285B5320-9D7A-47FE-A0DD-A5E798B3A025}" srcOrd="1" destOrd="0" presId="urn:microsoft.com/office/officeart/2018/2/layout/IconLabelList"/>
    <dgm:cxn modelId="{EA15868B-6C53-4B0B-BDA7-54ED717F8620}" type="presParOf" srcId="{58BD9F89-FBD5-4C40-8896-ED0E060FF873}" destId="{26E97105-7E12-4065-B31F-3527AD3BAFD7}" srcOrd="2" destOrd="0" presId="urn:microsoft.com/office/officeart/2018/2/layout/IconLabelList"/>
    <dgm:cxn modelId="{87DC06D0-2850-4DA6-BF1F-4B8F3B2D142E}" type="presParOf" srcId="{C43451BE-F062-4BF9-B56C-8EE6633A39D5}" destId="{22C82D24-6D00-431B-A585-FF3308BC9ABF}" srcOrd="1" destOrd="0" presId="urn:microsoft.com/office/officeart/2018/2/layout/IconLabelList"/>
    <dgm:cxn modelId="{2CB37056-660E-47A1-9A2C-5CF0C697AD62}" type="presParOf" srcId="{C43451BE-F062-4BF9-B56C-8EE6633A39D5}" destId="{0CA6DC04-89A3-44B6-9F5B-DF7BAF8CCA10}" srcOrd="2" destOrd="0" presId="urn:microsoft.com/office/officeart/2018/2/layout/IconLabelList"/>
    <dgm:cxn modelId="{2E3BB4CA-67F2-4060-A2EA-0B4CE813EE1E}" type="presParOf" srcId="{0CA6DC04-89A3-44B6-9F5B-DF7BAF8CCA10}" destId="{2BE94735-E450-4569-A1F2-5344C5460E9E}" srcOrd="0" destOrd="0" presId="urn:microsoft.com/office/officeart/2018/2/layout/IconLabelList"/>
    <dgm:cxn modelId="{B30B5E23-BEE7-42AB-9A89-7A363D506942}" type="presParOf" srcId="{0CA6DC04-89A3-44B6-9F5B-DF7BAF8CCA10}" destId="{B5C64C53-FB8A-49AD-876F-CEAA8BDBF83A}" srcOrd="1" destOrd="0" presId="urn:microsoft.com/office/officeart/2018/2/layout/IconLabelList"/>
    <dgm:cxn modelId="{EF887900-3383-49AC-BE00-7CA4FBD04A39}" type="presParOf" srcId="{0CA6DC04-89A3-44B6-9F5B-DF7BAF8CCA10}" destId="{90E16A54-0CDB-4471-9EEF-E1062DB06E4B}" srcOrd="2" destOrd="0" presId="urn:microsoft.com/office/officeart/2018/2/layout/IconLabelList"/>
    <dgm:cxn modelId="{DE8BF00E-24A5-4D30-8A28-C0EF18E963D9}" type="presParOf" srcId="{C43451BE-F062-4BF9-B56C-8EE6633A39D5}" destId="{C86FE62B-A3AE-4D1F-9683-600C3CAEAD98}" srcOrd="3" destOrd="0" presId="urn:microsoft.com/office/officeart/2018/2/layout/IconLabelList"/>
    <dgm:cxn modelId="{20E12634-C432-4AF0-B192-10DDDB408AD6}" type="presParOf" srcId="{C43451BE-F062-4BF9-B56C-8EE6633A39D5}" destId="{A8B49E0B-D79F-4B92-AB1E-252E2BA5C7D9}" srcOrd="4" destOrd="0" presId="urn:microsoft.com/office/officeart/2018/2/layout/IconLabelList"/>
    <dgm:cxn modelId="{B07CFF27-297F-4674-AEE7-754F89260587}" type="presParOf" srcId="{A8B49E0B-D79F-4B92-AB1E-252E2BA5C7D9}" destId="{31486CDE-83A0-4712-8CE5-C871672C9697}" srcOrd="0" destOrd="0" presId="urn:microsoft.com/office/officeart/2018/2/layout/IconLabelList"/>
    <dgm:cxn modelId="{5CF62A3F-C7F7-420C-BA61-D41A97FF97B6}" type="presParOf" srcId="{A8B49E0B-D79F-4B92-AB1E-252E2BA5C7D9}" destId="{4CCFB4B3-F288-4E70-8753-B6993EE9BAE5}" srcOrd="1" destOrd="0" presId="urn:microsoft.com/office/officeart/2018/2/layout/IconLabelList"/>
    <dgm:cxn modelId="{CDEE678E-4401-4400-A547-1C0D2B4280DF}" type="presParOf" srcId="{A8B49E0B-D79F-4B92-AB1E-252E2BA5C7D9}" destId="{BC37F051-7AEC-46C1-A8C7-589E3961933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950CE9-D734-48D0-8042-1D5AAE0CBC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1CACF4DF-E2BF-423B-A4C2-99C4177FB334}">
      <dgm:prSet/>
      <dgm:spPr/>
      <dgm:t>
        <a:bodyPr/>
        <a:lstStyle/>
        <a:p>
          <a:pPr>
            <a:defRPr cap="all"/>
          </a:pPr>
          <a:r>
            <a:rPr lang="en-NZ" dirty="0"/>
            <a:t>To Get insights </a:t>
          </a:r>
          <a:endParaRPr lang="en-US" dirty="0"/>
        </a:p>
      </dgm:t>
    </dgm:pt>
    <dgm:pt modelId="{42FB003C-7824-4120-9409-F6EB280A8B46}" type="parTrans" cxnId="{CCF05645-9481-4F44-B600-2AF5C6BD831D}">
      <dgm:prSet/>
      <dgm:spPr/>
      <dgm:t>
        <a:bodyPr/>
        <a:lstStyle/>
        <a:p>
          <a:endParaRPr lang="en-US"/>
        </a:p>
      </dgm:t>
    </dgm:pt>
    <dgm:pt modelId="{1BC3400A-788B-4B6C-9CEE-0CA04F66F977}" type="sibTrans" cxnId="{CCF05645-9481-4F44-B600-2AF5C6BD831D}">
      <dgm:prSet/>
      <dgm:spPr/>
      <dgm:t>
        <a:bodyPr/>
        <a:lstStyle/>
        <a:p>
          <a:endParaRPr lang="en-US"/>
        </a:p>
      </dgm:t>
    </dgm:pt>
    <dgm:pt modelId="{EF431A82-6BD1-4BDB-87C6-C14A3E60EE34}">
      <dgm:prSet/>
      <dgm:spPr/>
      <dgm:t>
        <a:bodyPr/>
        <a:lstStyle/>
        <a:p>
          <a:pPr>
            <a:defRPr cap="all"/>
          </a:pPr>
          <a:r>
            <a:rPr lang="en-US"/>
            <a:t>Generate wealth</a:t>
          </a:r>
        </a:p>
      </dgm:t>
    </dgm:pt>
    <dgm:pt modelId="{D74AF95F-1571-4861-BDDF-899CFC969650}" type="parTrans" cxnId="{D1275F01-99F9-46A2-9ABA-B57E791C01A5}">
      <dgm:prSet/>
      <dgm:spPr/>
      <dgm:t>
        <a:bodyPr/>
        <a:lstStyle/>
        <a:p>
          <a:endParaRPr lang="en-US"/>
        </a:p>
      </dgm:t>
    </dgm:pt>
    <dgm:pt modelId="{6EBAC221-27C4-41E6-8A02-4C8EE110D675}" type="sibTrans" cxnId="{D1275F01-99F9-46A2-9ABA-B57E791C01A5}">
      <dgm:prSet/>
      <dgm:spPr/>
      <dgm:t>
        <a:bodyPr/>
        <a:lstStyle/>
        <a:p>
          <a:endParaRPr lang="en-US"/>
        </a:p>
      </dgm:t>
    </dgm:pt>
    <dgm:pt modelId="{C3DE6D9A-5961-487E-8E0E-823DDCBA9932}" type="pres">
      <dgm:prSet presAssocID="{58950CE9-D734-48D0-8042-1D5AAE0CBCFA}" presName="root" presStyleCnt="0">
        <dgm:presLayoutVars>
          <dgm:dir/>
          <dgm:resizeHandles val="exact"/>
        </dgm:presLayoutVars>
      </dgm:prSet>
      <dgm:spPr/>
    </dgm:pt>
    <dgm:pt modelId="{5A3AED4F-EF05-4EF7-9DB0-3FAA99175E8F}" type="pres">
      <dgm:prSet presAssocID="{1CACF4DF-E2BF-423B-A4C2-99C4177FB334}" presName="compNode" presStyleCnt="0"/>
      <dgm:spPr/>
    </dgm:pt>
    <dgm:pt modelId="{E607059A-F113-4232-9CCB-21EB74542D09}" type="pres">
      <dgm:prSet presAssocID="{1CACF4DF-E2BF-423B-A4C2-99C4177FB334}" presName="iconBgRect" presStyleLbl="bgShp" presStyleIdx="0" presStyleCnt="2"/>
      <dgm:spPr/>
    </dgm:pt>
    <dgm:pt modelId="{1350D640-6777-45B8-9D55-137DB7A9D542}" type="pres">
      <dgm:prSet presAssocID="{1CACF4DF-E2BF-423B-A4C2-99C4177FB33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FA5A3393-5B29-4122-96EA-92BB62682466}" type="pres">
      <dgm:prSet presAssocID="{1CACF4DF-E2BF-423B-A4C2-99C4177FB334}" presName="spaceRect" presStyleCnt="0"/>
      <dgm:spPr/>
    </dgm:pt>
    <dgm:pt modelId="{CCD258D6-1822-4DAE-9A3B-7B27CEB50ECB}" type="pres">
      <dgm:prSet presAssocID="{1CACF4DF-E2BF-423B-A4C2-99C4177FB334}" presName="textRect" presStyleLbl="revTx" presStyleIdx="0" presStyleCnt="2">
        <dgm:presLayoutVars>
          <dgm:chMax val="1"/>
          <dgm:chPref val="1"/>
        </dgm:presLayoutVars>
      </dgm:prSet>
      <dgm:spPr/>
    </dgm:pt>
    <dgm:pt modelId="{9AB74E5F-7596-4AA9-8113-8ED3C2951B87}" type="pres">
      <dgm:prSet presAssocID="{1BC3400A-788B-4B6C-9CEE-0CA04F66F977}" presName="sibTrans" presStyleCnt="0"/>
      <dgm:spPr/>
    </dgm:pt>
    <dgm:pt modelId="{291F0025-0782-4014-8298-9B1F4505BC0F}" type="pres">
      <dgm:prSet presAssocID="{EF431A82-6BD1-4BDB-87C6-C14A3E60EE34}" presName="compNode" presStyleCnt="0"/>
      <dgm:spPr/>
    </dgm:pt>
    <dgm:pt modelId="{FAD2784D-F2CF-4623-9590-CA7B5EADC1A8}" type="pres">
      <dgm:prSet presAssocID="{EF431A82-6BD1-4BDB-87C6-C14A3E60EE34}" presName="iconBgRect" presStyleLbl="bgShp" presStyleIdx="1" presStyleCnt="2"/>
      <dgm:spPr/>
    </dgm:pt>
    <dgm:pt modelId="{26A64716-61FD-43C5-932D-357C1006F13A}" type="pres">
      <dgm:prSet presAssocID="{EF431A82-6BD1-4BDB-87C6-C14A3E60EE3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97B28748-DAAB-4C90-9B73-0EE64EA5A9E4}" type="pres">
      <dgm:prSet presAssocID="{EF431A82-6BD1-4BDB-87C6-C14A3E60EE34}" presName="spaceRect" presStyleCnt="0"/>
      <dgm:spPr/>
    </dgm:pt>
    <dgm:pt modelId="{6284361E-55EA-462E-9924-A23F278D40FF}" type="pres">
      <dgm:prSet presAssocID="{EF431A82-6BD1-4BDB-87C6-C14A3E60EE3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1275F01-99F9-46A2-9ABA-B57E791C01A5}" srcId="{58950CE9-D734-48D0-8042-1D5AAE0CBCFA}" destId="{EF431A82-6BD1-4BDB-87C6-C14A3E60EE34}" srcOrd="1" destOrd="0" parTransId="{D74AF95F-1571-4861-BDDF-899CFC969650}" sibTransId="{6EBAC221-27C4-41E6-8A02-4C8EE110D675}"/>
    <dgm:cxn modelId="{CCF05645-9481-4F44-B600-2AF5C6BD831D}" srcId="{58950CE9-D734-48D0-8042-1D5AAE0CBCFA}" destId="{1CACF4DF-E2BF-423B-A4C2-99C4177FB334}" srcOrd="0" destOrd="0" parTransId="{42FB003C-7824-4120-9409-F6EB280A8B46}" sibTransId="{1BC3400A-788B-4B6C-9CEE-0CA04F66F977}"/>
    <dgm:cxn modelId="{256D1B91-981A-48AE-877A-3010D267B78A}" type="presOf" srcId="{1CACF4DF-E2BF-423B-A4C2-99C4177FB334}" destId="{CCD258D6-1822-4DAE-9A3B-7B27CEB50ECB}" srcOrd="0" destOrd="0" presId="urn:microsoft.com/office/officeart/2018/5/layout/IconCircleLabelList"/>
    <dgm:cxn modelId="{4269A7CB-7A30-4470-8155-0F5501FBE69E}" type="presOf" srcId="{EF431A82-6BD1-4BDB-87C6-C14A3E60EE34}" destId="{6284361E-55EA-462E-9924-A23F278D40FF}" srcOrd="0" destOrd="0" presId="urn:microsoft.com/office/officeart/2018/5/layout/IconCircleLabelList"/>
    <dgm:cxn modelId="{78BBA0DF-650A-46EA-889D-E4770E1FBE0E}" type="presOf" srcId="{58950CE9-D734-48D0-8042-1D5AAE0CBCFA}" destId="{C3DE6D9A-5961-487E-8E0E-823DDCBA9932}" srcOrd="0" destOrd="0" presId="urn:microsoft.com/office/officeart/2018/5/layout/IconCircleLabelList"/>
    <dgm:cxn modelId="{F2469DC5-E982-42B3-8AF1-CF6981503228}" type="presParOf" srcId="{C3DE6D9A-5961-487E-8E0E-823DDCBA9932}" destId="{5A3AED4F-EF05-4EF7-9DB0-3FAA99175E8F}" srcOrd="0" destOrd="0" presId="urn:microsoft.com/office/officeart/2018/5/layout/IconCircleLabelList"/>
    <dgm:cxn modelId="{1A3DD28C-63C9-4CB8-8F72-91B630F8FF02}" type="presParOf" srcId="{5A3AED4F-EF05-4EF7-9DB0-3FAA99175E8F}" destId="{E607059A-F113-4232-9CCB-21EB74542D09}" srcOrd="0" destOrd="0" presId="urn:microsoft.com/office/officeart/2018/5/layout/IconCircleLabelList"/>
    <dgm:cxn modelId="{0810B1C5-29AB-4308-9DE4-4C8B4DF6C2A3}" type="presParOf" srcId="{5A3AED4F-EF05-4EF7-9DB0-3FAA99175E8F}" destId="{1350D640-6777-45B8-9D55-137DB7A9D542}" srcOrd="1" destOrd="0" presId="urn:microsoft.com/office/officeart/2018/5/layout/IconCircleLabelList"/>
    <dgm:cxn modelId="{016C12A3-E8C6-48A6-A360-4991B3671123}" type="presParOf" srcId="{5A3AED4F-EF05-4EF7-9DB0-3FAA99175E8F}" destId="{FA5A3393-5B29-4122-96EA-92BB62682466}" srcOrd="2" destOrd="0" presId="urn:microsoft.com/office/officeart/2018/5/layout/IconCircleLabelList"/>
    <dgm:cxn modelId="{CD5C98CC-B61D-4E6E-98B9-42C86D7EAEA5}" type="presParOf" srcId="{5A3AED4F-EF05-4EF7-9DB0-3FAA99175E8F}" destId="{CCD258D6-1822-4DAE-9A3B-7B27CEB50ECB}" srcOrd="3" destOrd="0" presId="urn:microsoft.com/office/officeart/2018/5/layout/IconCircleLabelList"/>
    <dgm:cxn modelId="{2735D338-AE6A-4E0C-96BD-C1A61ABC19A0}" type="presParOf" srcId="{C3DE6D9A-5961-487E-8E0E-823DDCBA9932}" destId="{9AB74E5F-7596-4AA9-8113-8ED3C2951B87}" srcOrd="1" destOrd="0" presId="urn:microsoft.com/office/officeart/2018/5/layout/IconCircleLabelList"/>
    <dgm:cxn modelId="{CC15AE46-2ECA-465F-A8A8-7100BC0A493E}" type="presParOf" srcId="{C3DE6D9A-5961-487E-8E0E-823DDCBA9932}" destId="{291F0025-0782-4014-8298-9B1F4505BC0F}" srcOrd="2" destOrd="0" presId="urn:microsoft.com/office/officeart/2018/5/layout/IconCircleLabelList"/>
    <dgm:cxn modelId="{55DD6F99-A380-43D4-9FEF-9FE7E1793036}" type="presParOf" srcId="{291F0025-0782-4014-8298-9B1F4505BC0F}" destId="{FAD2784D-F2CF-4623-9590-CA7B5EADC1A8}" srcOrd="0" destOrd="0" presId="urn:microsoft.com/office/officeart/2018/5/layout/IconCircleLabelList"/>
    <dgm:cxn modelId="{A51B107C-5888-4024-9DDB-6C668B3A7436}" type="presParOf" srcId="{291F0025-0782-4014-8298-9B1F4505BC0F}" destId="{26A64716-61FD-43C5-932D-357C1006F13A}" srcOrd="1" destOrd="0" presId="urn:microsoft.com/office/officeart/2018/5/layout/IconCircleLabelList"/>
    <dgm:cxn modelId="{15AB6FAA-5D79-4F19-AC38-6D5A626296A1}" type="presParOf" srcId="{291F0025-0782-4014-8298-9B1F4505BC0F}" destId="{97B28748-DAAB-4C90-9B73-0EE64EA5A9E4}" srcOrd="2" destOrd="0" presId="urn:microsoft.com/office/officeart/2018/5/layout/IconCircleLabelList"/>
    <dgm:cxn modelId="{5ED46AAB-C76F-4030-AE06-15E6DA10F93F}" type="presParOf" srcId="{291F0025-0782-4014-8298-9B1F4505BC0F}" destId="{6284361E-55EA-462E-9924-A23F278D40F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B8B3C4-818C-4C28-9FFE-EC1BAA44980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8C523691-126C-4D5A-A37D-1E182A098C0A}">
      <dgm:prSet/>
      <dgm:spPr/>
      <dgm:t>
        <a:bodyPr/>
        <a:lstStyle/>
        <a:p>
          <a:r>
            <a:rPr lang="en-US" dirty="0"/>
            <a:t>DATA EXTRACTION</a:t>
          </a:r>
        </a:p>
      </dgm:t>
    </dgm:pt>
    <dgm:pt modelId="{7F94439D-22CC-4A2C-89F3-1B18330B167B}" type="parTrans" cxnId="{E301991A-57B8-4777-BB1B-B468B0EC66FA}">
      <dgm:prSet/>
      <dgm:spPr/>
      <dgm:t>
        <a:bodyPr/>
        <a:lstStyle/>
        <a:p>
          <a:endParaRPr lang="en-US"/>
        </a:p>
      </dgm:t>
    </dgm:pt>
    <dgm:pt modelId="{5451B50E-D3AE-4BC0-B352-B80EC22B9176}" type="sibTrans" cxnId="{E301991A-57B8-4777-BB1B-B468B0EC66FA}">
      <dgm:prSet/>
      <dgm:spPr/>
      <dgm:t>
        <a:bodyPr/>
        <a:lstStyle/>
        <a:p>
          <a:endParaRPr lang="en-US"/>
        </a:p>
      </dgm:t>
    </dgm:pt>
    <dgm:pt modelId="{0BC9E070-1710-4299-A711-2E3ADDB0A7EF}">
      <dgm:prSet/>
      <dgm:spPr/>
      <dgm:t>
        <a:bodyPr/>
        <a:lstStyle/>
        <a:p>
          <a:r>
            <a:rPr lang="en-US"/>
            <a:t>DATA PRE-PROCESSING</a:t>
          </a:r>
        </a:p>
      </dgm:t>
    </dgm:pt>
    <dgm:pt modelId="{281EA40A-258B-4DF8-A285-52546F467B50}" type="parTrans" cxnId="{6FA4A35C-1866-40D4-82FD-D78C80E790D9}">
      <dgm:prSet/>
      <dgm:spPr/>
      <dgm:t>
        <a:bodyPr/>
        <a:lstStyle/>
        <a:p>
          <a:endParaRPr lang="en-US"/>
        </a:p>
      </dgm:t>
    </dgm:pt>
    <dgm:pt modelId="{D6C5AB5A-4B0C-4E54-8C2E-8964A3A2F120}" type="sibTrans" cxnId="{6FA4A35C-1866-40D4-82FD-D78C80E790D9}">
      <dgm:prSet/>
      <dgm:spPr/>
      <dgm:t>
        <a:bodyPr/>
        <a:lstStyle/>
        <a:p>
          <a:endParaRPr lang="en-US"/>
        </a:p>
      </dgm:t>
    </dgm:pt>
    <dgm:pt modelId="{8D614B2F-96F8-440A-B887-B8E4967ACCB8}">
      <dgm:prSet/>
      <dgm:spPr/>
      <dgm:t>
        <a:bodyPr/>
        <a:lstStyle/>
        <a:p>
          <a:r>
            <a:rPr lang="en-US"/>
            <a:t>DATA ANALYSIS</a:t>
          </a:r>
        </a:p>
      </dgm:t>
    </dgm:pt>
    <dgm:pt modelId="{CAA59F3D-90FE-4098-B189-E21C9791DBDC}" type="parTrans" cxnId="{C37FC838-EDDD-4367-95AF-1957435ABBE8}">
      <dgm:prSet/>
      <dgm:spPr/>
      <dgm:t>
        <a:bodyPr/>
        <a:lstStyle/>
        <a:p>
          <a:endParaRPr lang="en-US"/>
        </a:p>
      </dgm:t>
    </dgm:pt>
    <dgm:pt modelId="{71B8DB9E-A1A6-4F88-B0D1-918530F14A60}" type="sibTrans" cxnId="{C37FC838-EDDD-4367-95AF-1957435ABBE8}">
      <dgm:prSet/>
      <dgm:spPr/>
      <dgm:t>
        <a:bodyPr/>
        <a:lstStyle/>
        <a:p>
          <a:endParaRPr lang="en-US"/>
        </a:p>
      </dgm:t>
    </dgm:pt>
    <dgm:pt modelId="{FB49CD9B-F371-4863-B139-4B771FC0369C}">
      <dgm:prSet/>
      <dgm:spPr/>
      <dgm:t>
        <a:bodyPr/>
        <a:lstStyle/>
        <a:p>
          <a:r>
            <a:rPr lang="en-US"/>
            <a:t>MODEL BUILDING</a:t>
          </a:r>
        </a:p>
      </dgm:t>
    </dgm:pt>
    <dgm:pt modelId="{3D82CD40-231C-4871-B6E4-ACDB8538D7C2}" type="parTrans" cxnId="{7D8CDFCF-CA0E-4B82-AD8B-4F063A8D87E3}">
      <dgm:prSet/>
      <dgm:spPr/>
      <dgm:t>
        <a:bodyPr/>
        <a:lstStyle/>
        <a:p>
          <a:endParaRPr lang="en-US"/>
        </a:p>
      </dgm:t>
    </dgm:pt>
    <dgm:pt modelId="{C65CDF74-52E7-4581-8874-6E70DAA86207}" type="sibTrans" cxnId="{7D8CDFCF-CA0E-4B82-AD8B-4F063A8D87E3}">
      <dgm:prSet/>
      <dgm:spPr/>
      <dgm:t>
        <a:bodyPr/>
        <a:lstStyle/>
        <a:p>
          <a:endParaRPr lang="en-US"/>
        </a:p>
      </dgm:t>
    </dgm:pt>
    <dgm:pt modelId="{35CD2095-744B-4C89-A77D-F126C1F52B44}">
      <dgm:prSet/>
      <dgm:spPr/>
      <dgm:t>
        <a:bodyPr/>
        <a:lstStyle/>
        <a:p>
          <a:r>
            <a:rPr lang="en-US"/>
            <a:t>MODEL SUMMARY</a:t>
          </a:r>
        </a:p>
      </dgm:t>
    </dgm:pt>
    <dgm:pt modelId="{3A0C23D8-3E5F-43FB-AFA1-51CDC588D9FC}" type="parTrans" cxnId="{3A4D36CE-DCE1-4187-BE04-466A6C755538}">
      <dgm:prSet/>
      <dgm:spPr/>
      <dgm:t>
        <a:bodyPr/>
        <a:lstStyle/>
        <a:p>
          <a:endParaRPr lang="en-US"/>
        </a:p>
      </dgm:t>
    </dgm:pt>
    <dgm:pt modelId="{9ED59AE8-2B0B-4A73-B97F-C43DB1D02B09}" type="sibTrans" cxnId="{3A4D36CE-DCE1-4187-BE04-466A6C755538}">
      <dgm:prSet/>
      <dgm:spPr/>
      <dgm:t>
        <a:bodyPr/>
        <a:lstStyle/>
        <a:p>
          <a:endParaRPr lang="en-US"/>
        </a:p>
      </dgm:t>
    </dgm:pt>
    <dgm:pt modelId="{EFB60B7A-A0FB-49D1-A8D8-51D2D05EFBBA}">
      <dgm:prSet/>
      <dgm:spPr/>
      <dgm:t>
        <a:bodyPr/>
        <a:lstStyle/>
        <a:p>
          <a:r>
            <a:rPr lang="en-US"/>
            <a:t>RECOMMENDATION&amp; CONCLUSION</a:t>
          </a:r>
        </a:p>
      </dgm:t>
    </dgm:pt>
    <dgm:pt modelId="{E9377486-4ED4-441B-A47C-EFACED96B516}" type="parTrans" cxnId="{092A1652-42A2-468E-9CEC-ADDDB7304829}">
      <dgm:prSet/>
      <dgm:spPr/>
      <dgm:t>
        <a:bodyPr/>
        <a:lstStyle/>
        <a:p>
          <a:endParaRPr lang="en-US"/>
        </a:p>
      </dgm:t>
    </dgm:pt>
    <dgm:pt modelId="{B348CD48-E0B7-4207-AAF4-BE7A8571B24E}" type="sibTrans" cxnId="{092A1652-42A2-468E-9CEC-ADDDB7304829}">
      <dgm:prSet/>
      <dgm:spPr/>
      <dgm:t>
        <a:bodyPr/>
        <a:lstStyle/>
        <a:p>
          <a:endParaRPr lang="en-US"/>
        </a:p>
      </dgm:t>
    </dgm:pt>
    <dgm:pt modelId="{C41ED5D0-5049-4A20-8B3A-E932B0EBECD4}" type="pres">
      <dgm:prSet presAssocID="{C2B8B3C4-818C-4C28-9FFE-EC1BAA449806}" presName="root" presStyleCnt="0">
        <dgm:presLayoutVars>
          <dgm:dir/>
          <dgm:resizeHandles val="exact"/>
        </dgm:presLayoutVars>
      </dgm:prSet>
      <dgm:spPr/>
    </dgm:pt>
    <dgm:pt modelId="{3703A6E3-9CB1-40F4-9117-0D61D8541849}" type="pres">
      <dgm:prSet presAssocID="{8C523691-126C-4D5A-A37D-1E182A098C0A}" presName="compNode" presStyleCnt="0"/>
      <dgm:spPr/>
    </dgm:pt>
    <dgm:pt modelId="{F653F513-13C2-4846-87F4-F520917D4AEC}" type="pres">
      <dgm:prSet presAssocID="{8C523691-126C-4D5A-A37D-1E182A098C0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34F7302-CBC6-41D3-8AF2-9CDDEC5BAE19}" type="pres">
      <dgm:prSet presAssocID="{8C523691-126C-4D5A-A37D-1E182A098C0A}" presName="spaceRect" presStyleCnt="0"/>
      <dgm:spPr/>
    </dgm:pt>
    <dgm:pt modelId="{572FE9EF-F66D-4825-8B5E-9CCA8B577F41}" type="pres">
      <dgm:prSet presAssocID="{8C523691-126C-4D5A-A37D-1E182A098C0A}" presName="textRect" presStyleLbl="revTx" presStyleIdx="0" presStyleCnt="6">
        <dgm:presLayoutVars>
          <dgm:chMax val="1"/>
          <dgm:chPref val="1"/>
        </dgm:presLayoutVars>
      </dgm:prSet>
      <dgm:spPr/>
    </dgm:pt>
    <dgm:pt modelId="{8A0A007B-8B52-474F-9D7D-17B8FBC1DF23}" type="pres">
      <dgm:prSet presAssocID="{5451B50E-D3AE-4BC0-B352-B80EC22B9176}" presName="sibTrans" presStyleCnt="0"/>
      <dgm:spPr/>
    </dgm:pt>
    <dgm:pt modelId="{B906B746-55B9-453D-9ADC-4AE8BE616E1F}" type="pres">
      <dgm:prSet presAssocID="{0BC9E070-1710-4299-A711-2E3ADDB0A7EF}" presName="compNode" presStyleCnt="0"/>
      <dgm:spPr/>
    </dgm:pt>
    <dgm:pt modelId="{1118F5CF-730E-4CF4-BE31-99AD43060FC4}" type="pres">
      <dgm:prSet presAssocID="{0BC9E070-1710-4299-A711-2E3ADDB0A7E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262E716-079F-459F-B5E0-DED4E40B2EE4}" type="pres">
      <dgm:prSet presAssocID="{0BC9E070-1710-4299-A711-2E3ADDB0A7EF}" presName="spaceRect" presStyleCnt="0"/>
      <dgm:spPr/>
    </dgm:pt>
    <dgm:pt modelId="{BBDBE752-A527-4BA2-8B53-6752331F47AA}" type="pres">
      <dgm:prSet presAssocID="{0BC9E070-1710-4299-A711-2E3ADDB0A7EF}" presName="textRect" presStyleLbl="revTx" presStyleIdx="1" presStyleCnt="6">
        <dgm:presLayoutVars>
          <dgm:chMax val="1"/>
          <dgm:chPref val="1"/>
        </dgm:presLayoutVars>
      </dgm:prSet>
      <dgm:spPr/>
    </dgm:pt>
    <dgm:pt modelId="{4839BE7D-6912-41AF-B5E8-2CE030A40E00}" type="pres">
      <dgm:prSet presAssocID="{D6C5AB5A-4B0C-4E54-8C2E-8964A3A2F120}" presName="sibTrans" presStyleCnt="0"/>
      <dgm:spPr/>
    </dgm:pt>
    <dgm:pt modelId="{9123014C-7F4C-4A29-A77E-19CB77435C5D}" type="pres">
      <dgm:prSet presAssocID="{8D614B2F-96F8-440A-B887-B8E4967ACCB8}" presName="compNode" presStyleCnt="0"/>
      <dgm:spPr/>
    </dgm:pt>
    <dgm:pt modelId="{14279223-C557-401B-B59C-CE295A1886DB}" type="pres">
      <dgm:prSet presAssocID="{8D614B2F-96F8-440A-B887-B8E4967ACCB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2136C86-0E43-4A8B-A290-B9CE94B038BE}" type="pres">
      <dgm:prSet presAssocID="{8D614B2F-96F8-440A-B887-B8E4967ACCB8}" presName="spaceRect" presStyleCnt="0"/>
      <dgm:spPr/>
    </dgm:pt>
    <dgm:pt modelId="{B1F1DE7D-68F8-48E4-BFC2-418170B95D50}" type="pres">
      <dgm:prSet presAssocID="{8D614B2F-96F8-440A-B887-B8E4967ACCB8}" presName="textRect" presStyleLbl="revTx" presStyleIdx="2" presStyleCnt="6">
        <dgm:presLayoutVars>
          <dgm:chMax val="1"/>
          <dgm:chPref val="1"/>
        </dgm:presLayoutVars>
      </dgm:prSet>
      <dgm:spPr/>
    </dgm:pt>
    <dgm:pt modelId="{105E4458-BAA6-4111-B413-B346D3C1370F}" type="pres">
      <dgm:prSet presAssocID="{71B8DB9E-A1A6-4F88-B0D1-918530F14A60}" presName="sibTrans" presStyleCnt="0"/>
      <dgm:spPr/>
    </dgm:pt>
    <dgm:pt modelId="{D429E72D-4651-4AAA-8460-D661C32EA7BC}" type="pres">
      <dgm:prSet presAssocID="{FB49CD9B-F371-4863-B139-4B771FC0369C}" presName="compNode" presStyleCnt="0"/>
      <dgm:spPr/>
    </dgm:pt>
    <dgm:pt modelId="{1C12D484-5927-4079-A372-EE3B37DEEA83}" type="pres">
      <dgm:prSet presAssocID="{FB49CD9B-F371-4863-B139-4B771FC0369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7245F2D-1F82-4F36-B5D5-A6D57B874D09}" type="pres">
      <dgm:prSet presAssocID="{FB49CD9B-F371-4863-B139-4B771FC0369C}" presName="spaceRect" presStyleCnt="0"/>
      <dgm:spPr/>
    </dgm:pt>
    <dgm:pt modelId="{AC0B222F-9742-4DA0-93EC-E846931769E7}" type="pres">
      <dgm:prSet presAssocID="{FB49CD9B-F371-4863-B139-4B771FC0369C}" presName="textRect" presStyleLbl="revTx" presStyleIdx="3" presStyleCnt="6">
        <dgm:presLayoutVars>
          <dgm:chMax val="1"/>
          <dgm:chPref val="1"/>
        </dgm:presLayoutVars>
      </dgm:prSet>
      <dgm:spPr/>
    </dgm:pt>
    <dgm:pt modelId="{6262FA4F-1ABA-4FEA-8578-68DD914B6DC5}" type="pres">
      <dgm:prSet presAssocID="{C65CDF74-52E7-4581-8874-6E70DAA86207}" presName="sibTrans" presStyleCnt="0"/>
      <dgm:spPr/>
    </dgm:pt>
    <dgm:pt modelId="{A8870942-9D7D-4D50-9C5C-37B2C7DD0164}" type="pres">
      <dgm:prSet presAssocID="{35CD2095-744B-4C89-A77D-F126C1F52B44}" presName="compNode" presStyleCnt="0"/>
      <dgm:spPr/>
    </dgm:pt>
    <dgm:pt modelId="{5FD919E3-EE39-40C6-9746-231DB2CE4547}" type="pres">
      <dgm:prSet presAssocID="{35CD2095-744B-4C89-A77D-F126C1F52B4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518D71C-5944-4E68-9C26-627B931422FC}" type="pres">
      <dgm:prSet presAssocID="{35CD2095-744B-4C89-A77D-F126C1F52B44}" presName="spaceRect" presStyleCnt="0"/>
      <dgm:spPr/>
    </dgm:pt>
    <dgm:pt modelId="{C6C6C4E7-9CA6-4B48-87D4-420B639BE789}" type="pres">
      <dgm:prSet presAssocID="{35CD2095-744B-4C89-A77D-F126C1F52B44}" presName="textRect" presStyleLbl="revTx" presStyleIdx="4" presStyleCnt="6">
        <dgm:presLayoutVars>
          <dgm:chMax val="1"/>
          <dgm:chPref val="1"/>
        </dgm:presLayoutVars>
      </dgm:prSet>
      <dgm:spPr/>
    </dgm:pt>
    <dgm:pt modelId="{D6766727-BB3A-4CB0-97F4-B1929B5B246F}" type="pres">
      <dgm:prSet presAssocID="{9ED59AE8-2B0B-4A73-B97F-C43DB1D02B09}" presName="sibTrans" presStyleCnt="0"/>
      <dgm:spPr/>
    </dgm:pt>
    <dgm:pt modelId="{C66EB8E2-3EE7-4CBD-8AB4-90EECA94F955}" type="pres">
      <dgm:prSet presAssocID="{EFB60B7A-A0FB-49D1-A8D8-51D2D05EFBBA}" presName="compNode" presStyleCnt="0"/>
      <dgm:spPr/>
    </dgm:pt>
    <dgm:pt modelId="{6B244541-4911-40F5-9ECF-69F33A7AF026}" type="pres">
      <dgm:prSet presAssocID="{EFB60B7A-A0FB-49D1-A8D8-51D2D05EFBB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1A4AA5BA-71AB-4EA4-BC47-031C3E499749}" type="pres">
      <dgm:prSet presAssocID="{EFB60B7A-A0FB-49D1-A8D8-51D2D05EFBBA}" presName="spaceRect" presStyleCnt="0"/>
      <dgm:spPr/>
    </dgm:pt>
    <dgm:pt modelId="{F79EA01E-AB7A-4F94-9846-B38FA81FA6D9}" type="pres">
      <dgm:prSet presAssocID="{EFB60B7A-A0FB-49D1-A8D8-51D2D05EFBB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301991A-57B8-4777-BB1B-B468B0EC66FA}" srcId="{C2B8B3C4-818C-4C28-9FFE-EC1BAA449806}" destId="{8C523691-126C-4D5A-A37D-1E182A098C0A}" srcOrd="0" destOrd="0" parTransId="{7F94439D-22CC-4A2C-89F3-1B18330B167B}" sibTransId="{5451B50E-D3AE-4BC0-B352-B80EC22B9176}"/>
    <dgm:cxn modelId="{CC04501F-6324-4C97-AFE5-BB0A55D19436}" type="presOf" srcId="{8D614B2F-96F8-440A-B887-B8E4967ACCB8}" destId="{B1F1DE7D-68F8-48E4-BFC2-418170B95D50}" srcOrd="0" destOrd="0" presId="urn:microsoft.com/office/officeart/2018/2/layout/IconLabelList"/>
    <dgm:cxn modelId="{C37FC838-EDDD-4367-95AF-1957435ABBE8}" srcId="{C2B8B3C4-818C-4C28-9FFE-EC1BAA449806}" destId="{8D614B2F-96F8-440A-B887-B8E4967ACCB8}" srcOrd="2" destOrd="0" parTransId="{CAA59F3D-90FE-4098-B189-E21C9791DBDC}" sibTransId="{71B8DB9E-A1A6-4F88-B0D1-918530F14A60}"/>
    <dgm:cxn modelId="{6FA4A35C-1866-40D4-82FD-D78C80E790D9}" srcId="{C2B8B3C4-818C-4C28-9FFE-EC1BAA449806}" destId="{0BC9E070-1710-4299-A711-2E3ADDB0A7EF}" srcOrd="1" destOrd="0" parTransId="{281EA40A-258B-4DF8-A285-52546F467B50}" sibTransId="{D6C5AB5A-4B0C-4E54-8C2E-8964A3A2F120}"/>
    <dgm:cxn modelId="{3EC43B5E-B49E-4848-9826-28A338F73C52}" type="presOf" srcId="{0BC9E070-1710-4299-A711-2E3ADDB0A7EF}" destId="{BBDBE752-A527-4BA2-8B53-6752331F47AA}" srcOrd="0" destOrd="0" presId="urn:microsoft.com/office/officeart/2018/2/layout/IconLabelList"/>
    <dgm:cxn modelId="{C06D6961-A5EF-4C5D-8F2F-466D18CABCDC}" type="presOf" srcId="{FB49CD9B-F371-4863-B139-4B771FC0369C}" destId="{AC0B222F-9742-4DA0-93EC-E846931769E7}" srcOrd="0" destOrd="0" presId="urn:microsoft.com/office/officeart/2018/2/layout/IconLabelList"/>
    <dgm:cxn modelId="{C372854E-EB7B-4DE1-89AD-14E6545D5F31}" type="presOf" srcId="{C2B8B3C4-818C-4C28-9FFE-EC1BAA449806}" destId="{C41ED5D0-5049-4A20-8B3A-E932B0EBECD4}" srcOrd="0" destOrd="0" presId="urn:microsoft.com/office/officeart/2018/2/layout/IconLabelList"/>
    <dgm:cxn modelId="{092A1652-42A2-468E-9CEC-ADDDB7304829}" srcId="{C2B8B3C4-818C-4C28-9FFE-EC1BAA449806}" destId="{EFB60B7A-A0FB-49D1-A8D8-51D2D05EFBBA}" srcOrd="5" destOrd="0" parTransId="{E9377486-4ED4-441B-A47C-EFACED96B516}" sibTransId="{B348CD48-E0B7-4207-AAF4-BE7A8571B24E}"/>
    <dgm:cxn modelId="{426F769F-779D-4859-8CC1-F41777E5FC85}" type="presOf" srcId="{35CD2095-744B-4C89-A77D-F126C1F52B44}" destId="{C6C6C4E7-9CA6-4B48-87D4-420B639BE789}" srcOrd="0" destOrd="0" presId="urn:microsoft.com/office/officeart/2018/2/layout/IconLabelList"/>
    <dgm:cxn modelId="{3A4D36CE-DCE1-4187-BE04-466A6C755538}" srcId="{C2B8B3C4-818C-4C28-9FFE-EC1BAA449806}" destId="{35CD2095-744B-4C89-A77D-F126C1F52B44}" srcOrd="4" destOrd="0" parTransId="{3A0C23D8-3E5F-43FB-AFA1-51CDC588D9FC}" sibTransId="{9ED59AE8-2B0B-4A73-B97F-C43DB1D02B09}"/>
    <dgm:cxn modelId="{7D8CDFCF-CA0E-4B82-AD8B-4F063A8D87E3}" srcId="{C2B8B3C4-818C-4C28-9FFE-EC1BAA449806}" destId="{FB49CD9B-F371-4863-B139-4B771FC0369C}" srcOrd="3" destOrd="0" parTransId="{3D82CD40-231C-4871-B6E4-ACDB8538D7C2}" sibTransId="{C65CDF74-52E7-4581-8874-6E70DAA86207}"/>
    <dgm:cxn modelId="{BBEE2CDE-F51F-4270-916C-7BE798A78936}" type="presOf" srcId="{EFB60B7A-A0FB-49D1-A8D8-51D2D05EFBBA}" destId="{F79EA01E-AB7A-4F94-9846-B38FA81FA6D9}" srcOrd="0" destOrd="0" presId="urn:microsoft.com/office/officeart/2018/2/layout/IconLabelList"/>
    <dgm:cxn modelId="{8AC47CDE-B0A7-4881-B4F1-476CFAF6F62C}" type="presOf" srcId="{8C523691-126C-4D5A-A37D-1E182A098C0A}" destId="{572FE9EF-F66D-4825-8B5E-9CCA8B577F41}" srcOrd="0" destOrd="0" presId="urn:microsoft.com/office/officeart/2018/2/layout/IconLabelList"/>
    <dgm:cxn modelId="{DEA8FE25-6CD6-4197-ABFC-5233AD88287A}" type="presParOf" srcId="{C41ED5D0-5049-4A20-8B3A-E932B0EBECD4}" destId="{3703A6E3-9CB1-40F4-9117-0D61D8541849}" srcOrd="0" destOrd="0" presId="urn:microsoft.com/office/officeart/2018/2/layout/IconLabelList"/>
    <dgm:cxn modelId="{10A31396-C068-49B9-954E-D95BFC90B8DA}" type="presParOf" srcId="{3703A6E3-9CB1-40F4-9117-0D61D8541849}" destId="{F653F513-13C2-4846-87F4-F520917D4AEC}" srcOrd="0" destOrd="0" presId="urn:microsoft.com/office/officeart/2018/2/layout/IconLabelList"/>
    <dgm:cxn modelId="{CA5787E4-6F01-46E7-AED0-5EEC650AD0FF}" type="presParOf" srcId="{3703A6E3-9CB1-40F4-9117-0D61D8541849}" destId="{D34F7302-CBC6-41D3-8AF2-9CDDEC5BAE19}" srcOrd="1" destOrd="0" presId="urn:microsoft.com/office/officeart/2018/2/layout/IconLabelList"/>
    <dgm:cxn modelId="{F4AD2D21-EAAD-4E28-A4D9-2F909D29262C}" type="presParOf" srcId="{3703A6E3-9CB1-40F4-9117-0D61D8541849}" destId="{572FE9EF-F66D-4825-8B5E-9CCA8B577F41}" srcOrd="2" destOrd="0" presId="urn:microsoft.com/office/officeart/2018/2/layout/IconLabelList"/>
    <dgm:cxn modelId="{51FD221E-88BC-4F85-BDFA-CAD29EEB19A6}" type="presParOf" srcId="{C41ED5D0-5049-4A20-8B3A-E932B0EBECD4}" destId="{8A0A007B-8B52-474F-9D7D-17B8FBC1DF23}" srcOrd="1" destOrd="0" presId="urn:microsoft.com/office/officeart/2018/2/layout/IconLabelList"/>
    <dgm:cxn modelId="{581C9ED9-9B90-4D57-810E-5643C6548978}" type="presParOf" srcId="{C41ED5D0-5049-4A20-8B3A-E932B0EBECD4}" destId="{B906B746-55B9-453D-9ADC-4AE8BE616E1F}" srcOrd="2" destOrd="0" presId="urn:microsoft.com/office/officeart/2018/2/layout/IconLabelList"/>
    <dgm:cxn modelId="{C37CEB2F-1403-4EC8-9E82-E272E1F1610A}" type="presParOf" srcId="{B906B746-55B9-453D-9ADC-4AE8BE616E1F}" destId="{1118F5CF-730E-4CF4-BE31-99AD43060FC4}" srcOrd="0" destOrd="0" presId="urn:microsoft.com/office/officeart/2018/2/layout/IconLabelList"/>
    <dgm:cxn modelId="{B9D7729F-2A2D-4641-BF89-A28BB01847A5}" type="presParOf" srcId="{B906B746-55B9-453D-9ADC-4AE8BE616E1F}" destId="{0262E716-079F-459F-B5E0-DED4E40B2EE4}" srcOrd="1" destOrd="0" presId="urn:microsoft.com/office/officeart/2018/2/layout/IconLabelList"/>
    <dgm:cxn modelId="{5A88F6F3-3875-4F8C-98AF-58D1A030C2BC}" type="presParOf" srcId="{B906B746-55B9-453D-9ADC-4AE8BE616E1F}" destId="{BBDBE752-A527-4BA2-8B53-6752331F47AA}" srcOrd="2" destOrd="0" presId="urn:microsoft.com/office/officeart/2018/2/layout/IconLabelList"/>
    <dgm:cxn modelId="{0B7F1075-DF79-4CAC-81FA-818979F1E3D6}" type="presParOf" srcId="{C41ED5D0-5049-4A20-8B3A-E932B0EBECD4}" destId="{4839BE7D-6912-41AF-B5E8-2CE030A40E00}" srcOrd="3" destOrd="0" presId="urn:microsoft.com/office/officeart/2018/2/layout/IconLabelList"/>
    <dgm:cxn modelId="{A6FFAE02-71F5-4753-85A6-017D79DFAE6C}" type="presParOf" srcId="{C41ED5D0-5049-4A20-8B3A-E932B0EBECD4}" destId="{9123014C-7F4C-4A29-A77E-19CB77435C5D}" srcOrd="4" destOrd="0" presId="urn:microsoft.com/office/officeart/2018/2/layout/IconLabelList"/>
    <dgm:cxn modelId="{9F252BD4-80CB-407A-954D-05AAD00DDDE1}" type="presParOf" srcId="{9123014C-7F4C-4A29-A77E-19CB77435C5D}" destId="{14279223-C557-401B-B59C-CE295A1886DB}" srcOrd="0" destOrd="0" presId="urn:microsoft.com/office/officeart/2018/2/layout/IconLabelList"/>
    <dgm:cxn modelId="{54232F4D-445F-4666-94D7-3E5A6EC83522}" type="presParOf" srcId="{9123014C-7F4C-4A29-A77E-19CB77435C5D}" destId="{F2136C86-0E43-4A8B-A290-B9CE94B038BE}" srcOrd="1" destOrd="0" presId="urn:microsoft.com/office/officeart/2018/2/layout/IconLabelList"/>
    <dgm:cxn modelId="{3084FDA2-1A53-48C4-AE15-BC491A34F4F1}" type="presParOf" srcId="{9123014C-7F4C-4A29-A77E-19CB77435C5D}" destId="{B1F1DE7D-68F8-48E4-BFC2-418170B95D50}" srcOrd="2" destOrd="0" presId="urn:microsoft.com/office/officeart/2018/2/layout/IconLabelList"/>
    <dgm:cxn modelId="{75BC831C-349E-449C-819E-561F65DD6CE9}" type="presParOf" srcId="{C41ED5D0-5049-4A20-8B3A-E932B0EBECD4}" destId="{105E4458-BAA6-4111-B413-B346D3C1370F}" srcOrd="5" destOrd="0" presId="urn:microsoft.com/office/officeart/2018/2/layout/IconLabelList"/>
    <dgm:cxn modelId="{B0386B67-DF2B-4FDD-B2B8-2B8876BE4A30}" type="presParOf" srcId="{C41ED5D0-5049-4A20-8B3A-E932B0EBECD4}" destId="{D429E72D-4651-4AAA-8460-D661C32EA7BC}" srcOrd="6" destOrd="0" presId="urn:microsoft.com/office/officeart/2018/2/layout/IconLabelList"/>
    <dgm:cxn modelId="{8140E558-A8BA-47A8-87F3-B0EA9B516B0E}" type="presParOf" srcId="{D429E72D-4651-4AAA-8460-D661C32EA7BC}" destId="{1C12D484-5927-4079-A372-EE3B37DEEA83}" srcOrd="0" destOrd="0" presId="urn:microsoft.com/office/officeart/2018/2/layout/IconLabelList"/>
    <dgm:cxn modelId="{5B470613-233C-4760-8747-6F92A8FA9F15}" type="presParOf" srcId="{D429E72D-4651-4AAA-8460-D661C32EA7BC}" destId="{C7245F2D-1F82-4F36-B5D5-A6D57B874D09}" srcOrd="1" destOrd="0" presId="urn:microsoft.com/office/officeart/2018/2/layout/IconLabelList"/>
    <dgm:cxn modelId="{589497E0-BA97-4795-9EB0-2245DC863CD2}" type="presParOf" srcId="{D429E72D-4651-4AAA-8460-D661C32EA7BC}" destId="{AC0B222F-9742-4DA0-93EC-E846931769E7}" srcOrd="2" destOrd="0" presId="urn:microsoft.com/office/officeart/2018/2/layout/IconLabelList"/>
    <dgm:cxn modelId="{B5DF04A8-FC39-4894-AE11-2CCD1BFF75FB}" type="presParOf" srcId="{C41ED5D0-5049-4A20-8B3A-E932B0EBECD4}" destId="{6262FA4F-1ABA-4FEA-8578-68DD914B6DC5}" srcOrd="7" destOrd="0" presId="urn:microsoft.com/office/officeart/2018/2/layout/IconLabelList"/>
    <dgm:cxn modelId="{9D6AD1D0-AC95-4CAE-9E99-E22C383E049B}" type="presParOf" srcId="{C41ED5D0-5049-4A20-8B3A-E932B0EBECD4}" destId="{A8870942-9D7D-4D50-9C5C-37B2C7DD0164}" srcOrd="8" destOrd="0" presId="urn:microsoft.com/office/officeart/2018/2/layout/IconLabelList"/>
    <dgm:cxn modelId="{EF6EC8D1-29B6-4CF8-A355-B5434D219966}" type="presParOf" srcId="{A8870942-9D7D-4D50-9C5C-37B2C7DD0164}" destId="{5FD919E3-EE39-40C6-9746-231DB2CE4547}" srcOrd="0" destOrd="0" presId="urn:microsoft.com/office/officeart/2018/2/layout/IconLabelList"/>
    <dgm:cxn modelId="{DDD8B9DC-EDEA-4C5E-9B92-CAF7211F6005}" type="presParOf" srcId="{A8870942-9D7D-4D50-9C5C-37B2C7DD0164}" destId="{4518D71C-5944-4E68-9C26-627B931422FC}" srcOrd="1" destOrd="0" presId="urn:microsoft.com/office/officeart/2018/2/layout/IconLabelList"/>
    <dgm:cxn modelId="{640B613A-4319-4486-8618-96D000A3EEF8}" type="presParOf" srcId="{A8870942-9D7D-4D50-9C5C-37B2C7DD0164}" destId="{C6C6C4E7-9CA6-4B48-87D4-420B639BE789}" srcOrd="2" destOrd="0" presId="urn:microsoft.com/office/officeart/2018/2/layout/IconLabelList"/>
    <dgm:cxn modelId="{DD6AE0AD-65A1-4DCB-83A0-04A1532F4A47}" type="presParOf" srcId="{C41ED5D0-5049-4A20-8B3A-E932B0EBECD4}" destId="{D6766727-BB3A-4CB0-97F4-B1929B5B246F}" srcOrd="9" destOrd="0" presId="urn:microsoft.com/office/officeart/2018/2/layout/IconLabelList"/>
    <dgm:cxn modelId="{90C932F4-9D61-4FDD-B261-6A75EF9BD4DA}" type="presParOf" srcId="{C41ED5D0-5049-4A20-8B3A-E932B0EBECD4}" destId="{C66EB8E2-3EE7-4CBD-8AB4-90EECA94F955}" srcOrd="10" destOrd="0" presId="urn:microsoft.com/office/officeart/2018/2/layout/IconLabelList"/>
    <dgm:cxn modelId="{CEA1E96D-8F44-413A-8459-AAFC39C1BB3E}" type="presParOf" srcId="{C66EB8E2-3EE7-4CBD-8AB4-90EECA94F955}" destId="{6B244541-4911-40F5-9ECF-69F33A7AF026}" srcOrd="0" destOrd="0" presId="urn:microsoft.com/office/officeart/2018/2/layout/IconLabelList"/>
    <dgm:cxn modelId="{6614DF77-298B-4F79-B767-3A02751759C8}" type="presParOf" srcId="{C66EB8E2-3EE7-4CBD-8AB4-90EECA94F955}" destId="{1A4AA5BA-71AB-4EA4-BC47-031C3E499749}" srcOrd="1" destOrd="0" presId="urn:microsoft.com/office/officeart/2018/2/layout/IconLabelList"/>
    <dgm:cxn modelId="{E5F20723-DE67-4E6D-9CB3-68A8A20315B6}" type="presParOf" srcId="{C66EB8E2-3EE7-4CBD-8AB4-90EECA94F955}" destId="{F79EA01E-AB7A-4F94-9846-B38FA81FA6D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615DB3-B277-47F3-958E-851CEB0E84E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10E635-1B3B-46AE-A3E2-A0CE4D450B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dirty="0"/>
            <a:t>DATA</a:t>
          </a:r>
          <a:endParaRPr lang="en-US" sz="2800" dirty="0"/>
        </a:p>
      </dgm:t>
    </dgm:pt>
    <dgm:pt modelId="{23EF4DB0-B188-4FCE-A8B9-EF70E5FE9C61}" type="parTrans" cxnId="{CAB58FF1-B626-4C05-87F3-5930221FF0A2}">
      <dgm:prSet/>
      <dgm:spPr/>
      <dgm:t>
        <a:bodyPr/>
        <a:lstStyle/>
        <a:p>
          <a:endParaRPr lang="en-US"/>
        </a:p>
      </dgm:t>
    </dgm:pt>
    <dgm:pt modelId="{E2525BFB-12C2-4DAB-89AA-EAC11A81D189}" type="sibTrans" cxnId="{CAB58FF1-B626-4C05-87F3-5930221FF0A2}">
      <dgm:prSet/>
      <dgm:spPr/>
      <dgm:t>
        <a:bodyPr/>
        <a:lstStyle/>
        <a:p>
          <a:endParaRPr lang="en-US"/>
        </a:p>
      </dgm:t>
    </dgm:pt>
    <dgm:pt modelId="{37E08F25-BDEC-4E3E-8A95-3FF84C6B92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7 Features</a:t>
          </a:r>
        </a:p>
      </dgm:t>
    </dgm:pt>
    <dgm:pt modelId="{BEB7B571-3EF4-4A4B-8008-A9F910E55550}" type="parTrans" cxnId="{BB77DB33-DC68-48CF-B4F2-AAC94139AF68}">
      <dgm:prSet/>
      <dgm:spPr/>
      <dgm:t>
        <a:bodyPr/>
        <a:lstStyle/>
        <a:p>
          <a:endParaRPr lang="en-US"/>
        </a:p>
      </dgm:t>
    </dgm:pt>
    <dgm:pt modelId="{AF7D290E-5B7D-4CE7-AC1A-BFACCECC8FDB}" type="sibTrans" cxnId="{BB77DB33-DC68-48CF-B4F2-AAC94139AF68}">
      <dgm:prSet/>
      <dgm:spPr/>
      <dgm:t>
        <a:bodyPr/>
        <a:lstStyle/>
        <a:p>
          <a:endParaRPr lang="en-US"/>
        </a:p>
      </dgm:t>
    </dgm:pt>
    <dgm:pt modelId="{6DC15E51-3B8C-42D1-A20B-64B69E785F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from 1998-2023</a:t>
          </a:r>
        </a:p>
      </dgm:t>
    </dgm:pt>
    <dgm:pt modelId="{AB120FBE-D1BB-4755-914B-F7F9DAEBC768}" type="parTrans" cxnId="{B8A36BED-556A-43D2-8487-1928D7E48FB9}">
      <dgm:prSet/>
      <dgm:spPr/>
      <dgm:t>
        <a:bodyPr/>
        <a:lstStyle/>
        <a:p>
          <a:endParaRPr lang="en-US"/>
        </a:p>
      </dgm:t>
    </dgm:pt>
    <dgm:pt modelId="{201B7A72-C7A5-4153-B8BD-95AD992A609E}" type="sibTrans" cxnId="{B8A36BED-556A-43D2-8487-1928D7E48FB9}">
      <dgm:prSet/>
      <dgm:spPr/>
      <dgm:t>
        <a:bodyPr/>
        <a:lstStyle/>
        <a:p>
          <a:endParaRPr lang="en-US"/>
        </a:p>
      </dgm:t>
    </dgm:pt>
    <dgm:pt modelId="{6DF910D4-81F7-425F-8A93-EE23785B90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Clean Data</a:t>
          </a:r>
        </a:p>
      </dgm:t>
    </dgm:pt>
    <dgm:pt modelId="{8BEBE05A-FB93-48B7-8A02-7709D32E9FBA}" type="parTrans" cxnId="{6CCFC0C4-FC3D-4E4C-9240-50EA6D827593}">
      <dgm:prSet/>
      <dgm:spPr/>
      <dgm:t>
        <a:bodyPr/>
        <a:lstStyle/>
        <a:p>
          <a:endParaRPr lang="en-US"/>
        </a:p>
      </dgm:t>
    </dgm:pt>
    <dgm:pt modelId="{6A9B4936-B047-4931-AB5D-91D5E85833E0}" type="sibTrans" cxnId="{6CCFC0C4-FC3D-4E4C-9240-50EA6D827593}">
      <dgm:prSet/>
      <dgm:spPr/>
      <dgm:t>
        <a:bodyPr/>
        <a:lstStyle/>
        <a:p>
          <a:endParaRPr lang="en-US"/>
        </a:p>
      </dgm:t>
    </dgm:pt>
    <dgm:pt modelId="{871ECFBF-812B-4D56-A263-46969040A76C}" type="pres">
      <dgm:prSet presAssocID="{0A615DB3-B277-47F3-958E-851CEB0E84E8}" presName="root" presStyleCnt="0">
        <dgm:presLayoutVars>
          <dgm:dir/>
          <dgm:resizeHandles val="exact"/>
        </dgm:presLayoutVars>
      </dgm:prSet>
      <dgm:spPr/>
    </dgm:pt>
    <dgm:pt modelId="{8F915F77-58CF-4474-9734-7880A1EC9646}" type="pres">
      <dgm:prSet presAssocID="{8610E635-1B3B-46AE-A3E2-A0CE4D450BB5}" presName="compNode" presStyleCnt="0"/>
      <dgm:spPr/>
    </dgm:pt>
    <dgm:pt modelId="{3694F7A2-8A44-4251-B6E1-4CEAFD376AF6}" type="pres">
      <dgm:prSet presAssocID="{8610E635-1B3B-46AE-A3E2-A0CE4D450BB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D396071-6C74-470F-82CA-E5398BC4346D}" type="pres">
      <dgm:prSet presAssocID="{8610E635-1B3B-46AE-A3E2-A0CE4D450BB5}" presName="spaceRect" presStyleCnt="0"/>
      <dgm:spPr/>
    </dgm:pt>
    <dgm:pt modelId="{C8624541-3A3F-4B55-AF65-B2D73AA3F758}" type="pres">
      <dgm:prSet presAssocID="{8610E635-1B3B-46AE-A3E2-A0CE4D450BB5}" presName="textRect" presStyleLbl="revTx" presStyleIdx="0" presStyleCnt="4">
        <dgm:presLayoutVars>
          <dgm:chMax val="1"/>
          <dgm:chPref val="1"/>
        </dgm:presLayoutVars>
      </dgm:prSet>
      <dgm:spPr/>
    </dgm:pt>
    <dgm:pt modelId="{111E3588-79D1-4C54-B807-8F7E09FA5512}" type="pres">
      <dgm:prSet presAssocID="{E2525BFB-12C2-4DAB-89AA-EAC11A81D189}" presName="sibTrans" presStyleCnt="0"/>
      <dgm:spPr/>
    </dgm:pt>
    <dgm:pt modelId="{F9E049E0-FAC1-4259-8A87-1A72B03F69B5}" type="pres">
      <dgm:prSet presAssocID="{37E08F25-BDEC-4E3E-8A95-3FF84C6B92BA}" presName="compNode" presStyleCnt="0"/>
      <dgm:spPr/>
    </dgm:pt>
    <dgm:pt modelId="{6E7C50A1-8E09-4856-9B0D-A782B6D45331}" type="pres">
      <dgm:prSet presAssocID="{37E08F25-BDEC-4E3E-8A95-3FF84C6B92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4303B9C-CB6F-4B4E-962C-6A637A9EA0E4}" type="pres">
      <dgm:prSet presAssocID="{37E08F25-BDEC-4E3E-8A95-3FF84C6B92BA}" presName="spaceRect" presStyleCnt="0"/>
      <dgm:spPr/>
    </dgm:pt>
    <dgm:pt modelId="{4E49A8AC-16F2-4F3F-B342-2ED315FAF78B}" type="pres">
      <dgm:prSet presAssocID="{37E08F25-BDEC-4E3E-8A95-3FF84C6B92BA}" presName="textRect" presStyleLbl="revTx" presStyleIdx="1" presStyleCnt="4">
        <dgm:presLayoutVars>
          <dgm:chMax val="1"/>
          <dgm:chPref val="1"/>
        </dgm:presLayoutVars>
      </dgm:prSet>
      <dgm:spPr/>
    </dgm:pt>
    <dgm:pt modelId="{E30C9F29-116F-4EC8-AA28-E3FE8075A15D}" type="pres">
      <dgm:prSet presAssocID="{AF7D290E-5B7D-4CE7-AC1A-BFACCECC8FDB}" presName="sibTrans" presStyleCnt="0"/>
      <dgm:spPr/>
    </dgm:pt>
    <dgm:pt modelId="{8910F69B-E85C-43A8-8F18-E3BE626C006A}" type="pres">
      <dgm:prSet presAssocID="{6DC15E51-3B8C-42D1-A20B-64B69E785F4D}" presName="compNode" presStyleCnt="0"/>
      <dgm:spPr/>
    </dgm:pt>
    <dgm:pt modelId="{DC62DA13-A94B-46D9-AFB2-147096285540}" type="pres">
      <dgm:prSet presAssocID="{6DC15E51-3B8C-42D1-A20B-64B69E785F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52D917D-2AC9-4EF7-ADE4-79F416F5B09B}" type="pres">
      <dgm:prSet presAssocID="{6DC15E51-3B8C-42D1-A20B-64B69E785F4D}" presName="spaceRect" presStyleCnt="0"/>
      <dgm:spPr/>
    </dgm:pt>
    <dgm:pt modelId="{24813B11-FB79-412F-AD1C-7A3C9C705808}" type="pres">
      <dgm:prSet presAssocID="{6DC15E51-3B8C-42D1-A20B-64B69E785F4D}" presName="textRect" presStyleLbl="revTx" presStyleIdx="2" presStyleCnt="4">
        <dgm:presLayoutVars>
          <dgm:chMax val="1"/>
          <dgm:chPref val="1"/>
        </dgm:presLayoutVars>
      </dgm:prSet>
      <dgm:spPr/>
    </dgm:pt>
    <dgm:pt modelId="{2C00007F-C2C0-4F94-BE29-A57F4E554B50}" type="pres">
      <dgm:prSet presAssocID="{201B7A72-C7A5-4153-B8BD-95AD992A609E}" presName="sibTrans" presStyleCnt="0"/>
      <dgm:spPr/>
    </dgm:pt>
    <dgm:pt modelId="{26CBE44F-F10B-49AD-BC4C-14743B5BFD89}" type="pres">
      <dgm:prSet presAssocID="{6DF910D4-81F7-425F-8A93-EE23785B9029}" presName="compNode" presStyleCnt="0"/>
      <dgm:spPr/>
    </dgm:pt>
    <dgm:pt modelId="{CE61939C-6CDA-4186-84BD-5CE6E898F995}" type="pres">
      <dgm:prSet presAssocID="{6DF910D4-81F7-425F-8A93-EE23785B902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823236DE-5BB5-4A33-BF84-256603FC76C8}" type="pres">
      <dgm:prSet presAssocID="{6DF910D4-81F7-425F-8A93-EE23785B9029}" presName="spaceRect" presStyleCnt="0"/>
      <dgm:spPr/>
    </dgm:pt>
    <dgm:pt modelId="{C6BA981E-2E09-4C8F-A527-05160CBA28F6}" type="pres">
      <dgm:prSet presAssocID="{6DF910D4-81F7-425F-8A93-EE23785B902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B77DB33-DC68-48CF-B4F2-AAC94139AF68}" srcId="{0A615DB3-B277-47F3-958E-851CEB0E84E8}" destId="{37E08F25-BDEC-4E3E-8A95-3FF84C6B92BA}" srcOrd="1" destOrd="0" parTransId="{BEB7B571-3EF4-4A4B-8008-A9F910E55550}" sibTransId="{AF7D290E-5B7D-4CE7-AC1A-BFACCECC8FDB}"/>
    <dgm:cxn modelId="{E14D8A60-CCD8-4901-B2FE-232F25569346}" type="presOf" srcId="{6DC15E51-3B8C-42D1-A20B-64B69E785F4D}" destId="{24813B11-FB79-412F-AD1C-7A3C9C705808}" srcOrd="0" destOrd="0" presId="urn:microsoft.com/office/officeart/2018/2/layout/IconLabelList"/>
    <dgm:cxn modelId="{1EAB6464-A45A-4C75-91DC-54478A26C863}" type="presOf" srcId="{6DF910D4-81F7-425F-8A93-EE23785B9029}" destId="{C6BA981E-2E09-4C8F-A527-05160CBA28F6}" srcOrd="0" destOrd="0" presId="urn:microsoft.com/office/officeart/2018/2/layout/IconLabelList"/>
    <dgm:cxn modelId="{58F68278-299A-4000-AEE9-DFF4330C0FD1}" type="presOf" srcId="{0A615DB3-B277-47F3-958E-851CEB0E84E8}" destId="{871ECFBF-812B-4D56-A263-46969040A76C}" srcOrd="0" destOrd="0" presId="urn:microsoft.com/office/officeart/2018/2/layout/IconLabelList"/>
    <dgm:cxn modelId="{8CC5BE86-4A30-46DC-B36A-7852E9CC5199}" type="presOf" srcId="{37E08F25-BDEC-4E3E-8A95-3FF84C6B92BA}" destId="{4E49A8AC-16F2-4F3F-B342-2ED315FAF78B}" srcOrd="0" destOrd="0" presId="urn:microsoft.com/office/officeart/2018/2/layout/IconLabelList"/>
    <dgm:cxn modelId="{E339DBBA-6586-4AE6-A673-6EDF1EC7BF20}" type="presOf" srcId="{8610E635-1B3B-46AE-A3E2-A0CE4D450BB5}" destId="{C8624541-3A3F-4B55-AF65-B2D73AA3F758}" srcOrd="0" destOrd="0" presId="urn:microsoft.com/office/officeart/2018/2/layout/IconLabelList"/>
    <dgm:cxn modelId="{6CCFC0C4-FC3D-4E4C-9240-50EA6D827593}" srcId="{0A615DB3-B277-47F3-958E-851CEB0E84E8}" destId="{6DF910D4-81F7-425F-8A93-EE23785B9029}" srcOrd="3" destOrd="0" parTransId="{8BEBE05A-FB93-48B7-8A02-7709D32E9FBA}" sibTransId="{6A9B4936-B047-4931-AB5D-91D5E85833E0}"/>
    <dgm:cxn modelId="{B8A36BED-556A-43D2-8487-1928D7E48FB9}" srcId="{0A615DB3-B277-47F3-958E-851CEB0E84E8}" destId="{6DC15E51-3B8C-42D1-A20B-64B69E785F4D}" srcOrd="2" destOrd="0" parTransId="{AB120FBE-D1BB-4755-914B-F7F9DAEBC768}" sibTransId="{201B7A72-C7A5-4153-B8BD-95AD992A609E}"/>
    <dgm:cxn modelId="{CAB58FF1-B626-4C05-87F3-5930221FF0A2}" srcId="{0A615DB3-B277-47F3-958E-851CEB0E84E8}" destId="{8610E635-1B3B-46AE-A3E2-A0CE4D450BB5}" srcOrd="0" destOrd="0" parTransId="{23EF4DB0-B188-4FCE-A8B9-EF70E5FE9C61}" sibTransId="{E2525BFB-12C2-4DAB-89AA-EAC11A81D189}"/>
    <dgm:cxn modelId="{35DDCB58-8393-48C1-AA14-5C3D77AFFEFF}" type="presParOf" srcId="{871ECFBF-812B-4D56-A263-46969040A76C}" destId="{8F915F77-58CF-4474-9734-7880A1EC9646}" srcOrd="0" destOrd="0" presId="urn:microsoft.com/office/officeart/2018/2/layout/IconLabelList"/>
    <dgm:cxn modelId="{62C06BE2-FAE0-4B9E-A330-30B2A6B78F15}" type="presParOf" srcId="{8F915F77-58CF-4474-9734-7880A1EC9646}" destId="{3694F7A2-8A44-4251-B6E1-4CEAFD376AF6}" srcOrd="0" destOrd="0" presId="urn:microsoft.com/office/officeart/2018/2/layout/IconLabelList"/>
    <dgm:cxn modelId="{B0DB1624-13CF-4ABE-A68A-324FFD4B7DED}" type="presParOf" srcId="{8F915F77-58CF-4474-9734-7880A1EC9646}" destId="{FD396071-6C74-470F-82CA-E5398BC4346D}" srcOrd="1" destOrd="0" presId="urn:microsoft.com/office/officeart/2018/2/layout/IconLabelList"/>
    <dgm:cxn modelId="{D7B103EA-1322-4A5A-B2C2-04A183F52B60}" type="presParOf" srcId="{8F915F77-58CF-4474-9734-7880A1EC9646}" destId="{C8624541-3A3F-4B55-AF65-B2D73AA3F758}" srcOrd="2" destOrd="0" presId="urn:microsoft.com/office/officeart/2018/2/layout/IconLabelList"/>
    <dgm:cxn modelId="{B0418E28-B072-4928-B857-389DE7815A0B}" type="presParOf" srcId="{871ECFBF-812B-4D56-A263-46969040A76C}" destId="{111E3588-79D1-4C54-B807-8F7E09FA5512}" srcOrd="1" destOrd="0" presId="urn:microsoft.com/office/officeart/2018/2/layout/IconLabelList"/>
    <dgm:cxn modelId="{A4B7AFC0-E324-4A09-9879-296D36FE30A4}" type="presParOf" srcId="{871ECFBF-812B-4D56-A263-46969040A76C}" destId="{F9E049E0-FAC1-4259-8A87-1A72B03F69B5}" srcOrd="2" destOrd="0" presId="urn:microsoft.com/office/officeart/2018/2/layout/IconLabelList"/>
    <dgm:cxn modelId="{CC6A6F08-D466-4677-B115-06787BF5D97E}" type="presParOf" srcId="{F9E049E0-FAC1-4259-8A87-1A72B03F69B5}" destId="{6E7C50A1-8E09-4856-9B0D-A782B6D45331}" srcOrd="0" destOrd="0" presId="urn:microsoft.com/office/officeart/2018/2/layout/IconLabelList"/>
    <dgm:cxn modelId="{31A04C4B-01B3-42B0-901C-03A50FE4A62D}" type="presParOf" srcId="{F9E049E0-FAC1-4259-8A87-1A72B03F69B5}" destId="{F4303B9C-CB6F-4B4E-962C-6A637A9EA0E4}" srcOrd="1" destOrd="0" presId="urn:microsoft.com/office/officeart/2018/2/layout/IconLabelList"/>
    <dgm:cxn modelId="{3D477CEF-5984-4E62-A6C2-FAA33DF3214B}" type="presParOf" srcId="{F9E049E0-FAC1-4259-8A87-1A72B03F69B5}" destId="{4E49A8AC-16F2-4F3F-B342-2ED315FAF78B}" srcOrd="2" destOrd="0" presId="urn:microsoft.com/office/officeart/2018/2/layout/IconLabelList"/>
    <dgm:cxn modelId="{26815C7C-CA14-4D2E-B383-DEB2C9F3672D}" type="presParOf" srcId="{871ECFBF-812B-4D56-A263-46969040A76C}" destId="{E30C9F29-116F-4EC8-AA28-E3FE8075A15D}" srcOrd="3" destOrd="0" presId="urn:microsoft.com/office/officeart/2018/2/layout/IconLabelList"/>
    <dgm:cxn modelId="{258B3B21-CDD9-4351-833F-BD971FECB378}" type="presParOf" srcId="{871ECFBF-812B-4D56-A263-46969040A76C}" destId="{8910F69B-E85C-43A8-8F18-E3BE626C006A}" srcOrd="4" destOrd="0" presId="urn:microsoft.com/office/officeart/2018/2/layout/IconLabelList"/>
    <dgm:cxn modelId="{0B39F186-2051-4DB2-8242-530A0EF427A4}" type="presParOf" srcId="{8910F69B-E85C-43A8-8F18-E3BE626C006A}" destId="{DC62DA13-A94B-46D9-AFB2-147096285540}" srcOrd="0" destOrd="0" presId="urn:microsoft.com/office/officeart/2018/2/layout/IconLabelList"/>
    <dgm:cxn modelId="{1EEA5DB1-2876-48AB-8827-C5227BD37A86}" type="presParOf" srcId="{8910F69B-E85C-43A8-8F18-E3BE626C006A}" destId="{852D917D-2AC9-4EF7-ADE4-79F416F5B09B}" srcOrd="1" destOrd="0" presId="urn:microsoft.com/office/officeart/2018/2/layout/IconLabelList"/>
    <dgm:cxn modelId="{93E50761-3C1E-42D1-9B5D-111C98E10678}" type="presParOf" srcId="{8910F69B-E85C-43A8-8F18-E3BE626C006A}" destId="{24813B11-FB79-412F-AD1C-7A3C9C705808}" srcOrd="2" destOrd="0" presId="urn:microsoft.com/office/officeart/2018/2/layout/IconLabelList"/>
    <dgm:cxn modelId="{A3F42867-689F-4BF6-8681-80CB587009E9}" type="presParOf" srcId="{871ECFBF-812B-4D56-A263-46969040A76C}" destId="{2C00007F-C2C0-4F94-BE29-A57F4E554B50}" srcOrd="5" destOrd="0" presId="urn:microsoft.com/office/officeart/2018/2/layout/IconLabelList"/>
    <dgm:cxn modelId="{F79DF07B-5B99-4381-9C3C-BD4E662FEEDD}" type="presParOf" srcId="{871ECFBF-812B-4D56-A263-46969040A76C}" destId="{26CBE44F-F10B-49AD-BC4C-14743B5BFD89}" srcOrd="6" destOrd="0" presId="urn:microsoft.com/office/officeart/2018/2/layout/IconLabelList"/>
    <dgm:cxn modelId="{A6AB5E33-BD40-4CB4-861C-E8A152237C9E}" type="presParOf" srcId="{26CBE44F-F10B-49AD-BC4C-14743B5BFD89}" destId="{CE61939C-6CDA-4186-84BD-5CE6E898F995}" srcOrd="0" destOrd="0" presId="urn:microsoft.com/office/officeart/2018/2/layout/IconLabelList"/>
    <dgm:cxn modelId="{2C399CCB-5416-4FDE-93B7-933A4E1F2B9F}" type="presParOf" srcId="{26CBE44F-F10B-49AD-BC4C-14743B5BFD89}" destId="{823236DE-5BB5-4A33-BF84-256603FC76C8}" srcOrd="1" destOrd="0" presId="urn:microsoft.com/office/officeart/2018/2/layout/IconLabelList"/>
    <dgm:cxn modelId="{A956F9A2-5587-4CA0-8F19-BB67D7BDFCBD}" type="presParOf" srcId="{26CBE44F-F10B-49AD-BC4C-14743B5BFD89}" destId="{C6BA981E-2E09-4C8F-A527-05160CBA28F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F9E32F-96F0-4B91-897D-0F731D7AA694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2BA107E-1586-4B52-A231-26A1E4C213CA}">
      <dgm:prSet/>
      <dgm:spPr/>
      <dgm:t>
        <a:bodyPr/>
        <a:lstStyle/>
        <a:p>
          <a:r>
            <a:rPr lang="en-US"/>
            <a:t>AR- Uses its own lags as predictors.</a:t>
          </a:r>
        </a:p>
      </dgm:t>
    </dgm:pt>
    <dgm:pt modelId="{E1FAE3DB-DDE6-4FF4-8DCB-BAFC60E4A653}" type="parTrans" cxnId="{5650ED65-2D62-4F24-BF97-307EFD98A30D}">
      <dgm:prSet/>
      <dgm:spPr/>
      <dgm:t>
        <a:bodyPr/>
        <a:lstStyle/>
        <a:p>
          <a:endParaRPr lang="en-US"/>
        </a:p>
      </dgm:t>
    </dgm:pt>
    <dgm:pt modelId="{2D83B470-90BC-4CFB-862A-3FF5FE4D5523}" type="sibTrans" cxnId="{5650ED65-2D62-4F24-BF97-307EFD98A30D}">
      <dgm:prSet/>
      <dgm:spPr/>
      <dgm:t>
        <a:bodyPr/>
        <a:lstStyle/>
        <a:p>
          <a:endParaRPr lang="en-US"/>
        </a:p>
      </dgm:t>
    </dgm:pt>
    <dgm:pt modelId="{82620AD1-BC2C-4E29-AC60-1EEC2D8F8EF0}">
      <dgm:prSet/>
      <dgm:spPr/>
      <dgm:t>
        <a:bodyPr/>
        <a:lstStyle/>
        <a:p>
          <a:r>
            <a:rPr lang="en-US"/>
            <a:t>I- Integrated</a:t>
          </a:r>
        </a:p>
      </dgm:t>
    </dgm:pt>
    <dgm:pt modelId="{229B862C-211D-446F-8333-0BD00165B7A2}" type="parTrans" cxnId="{F442DCE0-0A03-4AD8-A6D6-AAC2B472B47C}">
      <dgm:prSet/>
      <dgm:spPr/>
      <dgm:t>
        <a:bodyPr/>
        <a:lstStyle/>
        <a:p>
          <a:endParaRPr lang="en-US"/>
        </a:p>
      </dgm:t>
    </dgm:pt>
    <dgm:pt modelId="{A5C60A25-FE0C-472A-AF39-DC87D7771020}" type="sibTrans" cxnId="{F442DCE0-0A03-4AD8-A6D6-AAC2B472B47C}">
      <dgm:prSet/>
      <dgm:spPr/>
      <dgm:t>
        <a:bodyPr/>
        <a:lstStyle/>
        <a:p>
          <a:endParaRPr lang="en-US"/>
        </a:p>
      </dgm:t>
    </dgm:pt>
    <dgm:pt modelId="{8C17ECC2-E71A-47F3-B78B-44BD3C0CBE36}">
      <dgm:prSet/>
      <dgm:spPr/>
      <dgm:t>
        <a:bodyPr/>
        <a:lstStyle/>
        <a:p>
          <a:r>
            <a:rPr lang="en-US"/>
            <a:t>MA= lagged forecast </a:t>
          </a:r>
        </a:p>
      </dgm:t>
    </dgm:pt>
    <dgm:pt modelId="{AFDD5F99-A809-4E1B-A802-A399CCA7ACB8}" type="parTrans" cxnId="{C4303C01-4A3F-4DB9-B871-E3B1C09DB1CF}">
      <dgm:prSet/>
      <dgm:spPr/>
      <dgm:t>
        <a:bodyPr/>
        <a:lstStyle/>
        <a:p>
          <a:endParaRPr lang="en-US"/>
        </a:p>
      </dgm:t>
    </dgm:pt>
    <dgm:pt modelId="{6046D6D7-3BEC-47C7-B22E-B0D8A2EA9513}" type="sibTrans" cxnId="{C4303C01-4A3F-4DB9-B871-E3B1C09DB1CF}">
      <dgm:prSet/>
      <dgm:spPr/>
      <dgm:t>
        <a:bodyPr/>
        <a:lstStyle/>
        <a:p>
          <a:endParaRPr lang="en-US"/>
        </a:p>
      </dgm:t>
    </dgm:pt>
    <dgm:pt modelId="{0606C0AA-2D41-4B43-BC19-DDD4BA8B9471}" type="pres">
      <dgm:prSet presAssocID="{23F9E32F-96F0-4B91-897D-0F731D7AA694}" presName="outerComposite" presStyleCnt="0">
        <dgm:presLayoutVars>
          <dgm:chMax val="5"/>
          <dgm:dir/>
          <dgm:resizeHandles val="exact"/>
        </dgm:presLayoutVars>
      </dgm:prSet>
      <dgm:spPr/>
    </dgm:pt>
    <dgm:pt modelId="{BCEB0FB2-1AD5-4A30-8A78-0D4C8293844B}" type="pres">
      <dgm:prSet presAssocID="{23F9E32F-96F0-4B91-897D-0F731D7AA694}" presName="dummyMaxCanvas" presStyleCnt="0">
        <dgm:presLayoutVars/>
      </dgm:prSet>
      <dgm:spPr/>
    </dgm:pt>
    <dgm:pt modelId="{E025F07D-6116-4511-BB9E-390C2802B34C}" type="pres">
      <dgm:prSet presAssocID="{23F9E32F-96F0-4B91-897D-0F731D7AA694}" presName="ThreeNodes_1" presStyleLbl="node1" presStyleIdx="0" presStyleCnt="3">
        <dgm:presLayoutVars>
          <dgm:bulletEnabled val="1"/>
        </dgm:presLayoutVars>
      </dgm:prSet>
      <dgm:spPr/>
    </dgm:pt>
    <dgm:pt modelId="{CEF242BB-8290-460D-B19A-C365BF23F13B}" type="pres">
      <dgm:prSet presAssocID="{23F9E32F-96F0-4B91-897D-0F731D7AA694}" presName="ThreeNodes_2" presStyleLbl="node1" presStyleIdx="1" presStyleCnt="3">
        <dgm:presLayoutVars>
          <dgm:bulletEnabled val="1"/>
        </dgm:presLayoutVars>
      </dgm:prSet>
      <dgm:spPr/>
    </dgm:pt>
    <dgm:pt modelId="{558E54C3-EB3A-4252-9A63-DFA01C4A393C}" type="pres">
      <dgm:prSet presAssocID="{23F9E32F-96F0-4B91-897D-0F731D7AA694}" presName="ThreeNodes_3" presStyleLbl="node1" presStyleIdx="2" presStyleCnt="3">
        <dgm:presLayoutVars>
          <dgm:bulletEnabled val="1"/>
        </dgm:presLayoutVars>
      </dgm:prSet>
      <dgm:spPr/>
    </dgm:pt>
    <dgm:pt modelId="{AE43F037-315C-4697-863B-82B99ECD66B0}" type="pres">
      <dgm:prSet presAssocID="{23F9E32F-96F0-4B91-897D-0F731D7AA694}" presName="ThreeConn_1-2" presStyleLbl="fgAccFollowNode1" presStyleIdx="0" presStyleCnt="2">
        <dgm:presLayoutVars>
          <dgm:bulletEnabled val="1"/>
        </dgm:presLayoutVars>
      </dgm:prSet>
      <dgm:spPr/>
    </dgm:pt>
    <dgm:pt modelId="{48A23DF4-3121-49F9-A4DB-49B194CA0B0E}" type="pres">
      <dgm:prSet presAssocID="{23F9E32F-96F0-4B91-897D-0F731D7AA694}" presName="ThreeConn_2-3" presStyleLbl="fgAccFollowNode1" presStyleIdx="1" presStyleCnt="2">
        <dgm:presLayoutVars>
          <dgm:bulletEnabled val="1"/>
        </dgm:presLayoutVars>
      </dgm:prSet>
      <dgm:spPr/>
    </dgm:pt>
    <dgm:pt modelId="{26FA816C-0B16-4D88-B9AA-D1B495A6DC80}" type="pres">
      <dgm:prSet presAssocID="{23F9E32F-96F0-4B91-897D-0F731D7AA694}" presName="ThreeNodes_1_text" presStyleLbl="node1" presStyleIdx="2" presStyleCnt="3">
        <dgm:presLayoutVars>
          <dgm:bulletEnabled val="1"/>
        </dgm:presLayoutVars>
      </dgm:prSet>
      <dgm:spPr/>
    </dgm:pt>
    <dgm:pt modelId="{4CA826CE-63B4-45D1-BFED-5C8A1787A2EC}" type="pres">
      <dgm:prSet presAssocID="{23F9E32F-96F0-4B91-897D-0F731D7AA694}" presName="ThreeNodes_2_text" presStyleLbl="node1" presStyleIdx="2" presStyleCnt="3">
        <dgm:presLayoutVars>
          <dgm:bulletEnabled val="1"/>
        </dgm:presLayoutVars>
      </dgm:prSet>
      <dgm:spPr/>
    </dgm:pt>
    <dgm:pt modelId="{B2FBE23A-24EF-4F4D-A243-C547CB20CF93}" type="pres">
      <dgm:prSet presAssocID="{23F9E32F-96F0-4B91-897D-0F731D7AA69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4303C01-4A3F-4DB9-B871-E3B1C09DB1CF}" srcId="{23F9E32F-96F0-4B91-897D-0F731D7AA694}" destId="{8C17ECC2-E71A-47F3-B78B-44BD3C0CBE36}" srcOrd="2" destOrd="0" parTransId="{AFDD5F99-A809-4E1B-A802-A399CCA7ACB8}" sibTransId="{6046D6D7-3BEC-47C7-B22E-B0D8A2EA9513}"/>
    <dgm:cxn modelId="{FA825132-EAA3-4BC8-A2AA-03E6C81DD5EE}" type="presOf" srcId="{A2BA107E-1586-4B52-A231-26A1E4C213CA}" destId="{E025F07D-6116-4511-BB9E-390C2802B34C}" srcOrd="0" destOrd="0" presId="urn:microsoft.com/office/officeart/2005/8/layout/vProcess5"/>
    <dgm:cxn modelId="{6AA2B445-E50C-4BD9-8598-186E25661E4F}" type="presOf" srcId="{82620AD1-BC2C-4E29-AC60-1EEC2D8F8EF0}" destId="{4CA826CE-63B4-45D1-BFED-5C8A1787A2EC}" srcOrd="1" destOrd="0" presId="urn:microsoft.com/office/officeart/2005/8/layout/vProcess5"/>
    <dgm:cxn modelId="{5650ED65-2D62-4F24-BF97-307EFD98A30D}" srcId="{23F9E32F-96F0-4B91-897D-0F731D7AA694}" destId="{A2BA107E-1586-4B52-A231-26A1E4C213CA}" srcOrd="0" destOrd="0" parTransId="{E1FAE3DB-DDE6-4FF4-8DCB-BAFC60E4A653}" sibTransId="{2D83B470-90BC-4CFB-862A-3FF5FE4D5523}"/>
    <dgm:cxn modelId="{5EC7EA59-41DE-4DBA-B366-2D5012B9D2E6}" type="presOf" srcId="{8C17ECC2-E71A-47F3-B78B-44BD3C0CBE36}" destId="{558E54C3-EB3A-4252-9A63-DFA01C4A393C}" srcOrd="0" destOrd="0" presId="urn:microsoft.com/office/officeart/2005/8/layout/vProcess5"/>
    <dgm:cxn modelId="{650B9E7A-7EC5-4752-8646-73CB97E345C0}" type="presOf" srcId="{23F9E32F-96F0-4B91-897D-0F731D7AA694}" destId="{0606C0AA-2D41-4B43-BC19-DDD4BA8B9471}" srcOrd="0" destOrd="0" presId="urn:microsoft.com/office/officeart/2005/8/layout/vProcess5"/>
    <dgm:cxn modelId="{97BE707F-E606-4D6D-9B22-4A378EB89680}" type="presOf" srcId="{A5C60A25-FE0C-472A-AF39-DC87D7771020}" destId="{48A23DF4-3121-49F9-A4DB-49B194CA0B0E}" srcOrd="0" destOrd="0" presId="urn:microsoft.com/office/officeart/2005/8/layout/vProcess5"/>
    <dgm:cxn modelId="{F97244A6-0DC4-4D9E-BFA3-FE5ECDFB2348}" type="presOf" srcId="{82620AD1-BC2C-4E29-AC60-1EEC2D8F8EF0}" destId="{CEF242BB-8290-460D-B19A-C365BF23F13B}" srcOrd="0" destOrd="0" presId="urn:microsoft.com/office/officeart/2005/8/layout/vProcess5"/>
    <dgm:cxn modelId="{702FC9DE-95F8-497F-888B-D6C7DBB22CAD}" type="presOf" srcId="{8C17ECC2-E71A-47F3-B78B-44BD3C0CBE36}" destId="{B2FBE23A-24EF-4F4D-A243-C547CB20CF93}" srcOrd="1" destOrd="0" presId="urn:microsoft.com/office/officeart/2005/8/layout/vProcess5"/>
    <dgm:cxn modelId="{F442DCE0-0A03-4AD8-A6D6-AAC2B472B47C}" srcId="{23F9E32F-96F0-4B91-897D-0F731D7AA694}" destId="{82620AD1-BC2C-4E29-AC60-1EEC2D8F8EF0}" srcOrd="1" destOrd="0" parTransId="{229B862C-211D-446F-8333-0BD00165B7A2}" sibTransId="{A5C60A25-FE0C-472A-AF39-DC87D7771020}"/>
    <dgm:cxn modelId="{8B74A0E7-BD4D-451D-82A4-14C3D1AB449E}" type="presOf" srcId="{2D83B470-90BC-4CFB-862A-3FF5FE4D5523}" destId="{AE43F037-315C-4697-863B-82B99ECD66B0}" srcOrd="0" destOrd="0" presId="urn:microsoft.com/office/officeart/2005/8/layout/vProcess5"/>
    <dgm:cxn modelId="{7EEA34F0-9B53-437F-9EF3-8E20BB1F915C}" type="presOf" srcId="{A2BA107E-1586-4B52-A231-26A1E4C213CA}" destId="{26FA816C-0B16-4D88-B9AA-D1B495A6DC80}" srcOrd="1" destOrd="0" presId="urn:microsoft.com/office/officeart/2005/8/layout/vProcess5"/>
    <dgm:cxn modelId="{7D6BE201-3E93-4E93-B23B-6EE825BACFF8}" type="presParOf" srcId="{0606C0AA-2D41-4B43-BC19-DDD4BA8B9471}" destId="{BCEB0FB2-1AD5-4A30-8A78-0D4C8293844B}" srcOrd="0" destOrd="0" presId="urn:microsoft.com/office/officeart/2005/8/layout/vProcess5"/>
    <dgm:cxn modelId="{C4F704A5-5937-4EAC-87DA-009B5884BD23}" type="presParOf" srcId="{0606C0AA-2D41-4B43-BC19-DDD4BA8B9471}" destId="{E025F07D-6116-4511-BB9E-390C2802B34C}" srcOrd="1" destOrd="0" presId="urn:microsoft.com/office/officeart/2005/8/layout/vProcess5"/>
    <dgm:cxn modelId="{EFD0FF5E-74F0-43DF-AB7D-B9DECE98F2BE}" type="presParOf" srcId="{0606C0AA-2D41-4B43-BC19-DDD4BA8B9471}" destId="{CEF242BB-8290-460D-B19A-C365BF23F13B}" srcOrd="2" destOrd="0" presId="urn:microsoft.com/office/officeart/2005/8/layout/vProcess5"/>
    <dgm:cxn modelId="{B4315942-56F1-4F20-B790-5EDEFF662193}" type="presParOf" srcId="{0606C0AA-2D41-4B43-BC19-DDD4BA8B9471}" destId="{558E54C3-EB3A-4252-9A63-DFA01C4A393C}" srcOrd="3" destOrd="0" presId="urn:microsoft.com/office/officeart/2005/8/layout/vProcess5"/>
    <dgm:cxn modelId="{C07F63C6-AC63-4010-9308-A5963405D839}" type="presParOf" srcId="{0606C0AA-2D41-4B43-BC19-DDD4BA8B9471}" destId="{AE43F037-315C-4697-863B-82B99ECD66B0}" srcOrd="4" destOrd="0" presId="urn:microsoft.com/office/officeart/2005/8/layout/vProcess5"/>
    <dgm:cxn modelId="{5622643F-C8EF-48A9-A7DE-379FBD690661}" type="presParOf" srcId="{0606C0AA-2D41-4B43-BC19-DDD4BA8B9471}" destId="{48A23DF4-3121-49F9-A4DB-49B194CA0B0E}" srcOrd="5" destOrd="0" presId="urn:microsoft.com/office/officeart/2005/8/layout/vProcess5"/>
    <dgm:cxn modelId="{96CA2CEE-4630-4882-8795-B45528015BC7}" type="presParOf" srcId="{0606C0AA-2D41-4B43-BC19-DDD4BA8B9471}" destId="{26FA816C-0B16-4D88-B9AA-D1B495A6DC80}" srcOrd="6" destOrd="0" presId="urn:microsoft.com/office/officeart/2005/8/layout/vProcess5"/>
    <dgm:cxn modelId="{607086FE-1B9B-4A30-BDA3-D10131B68679}" type="presParOf" srcId="{0606C0AA-2D41-4B43-BC19-DDD4BA8B9471}" destId="{4CA826CE-63B4-45D1-BFED-5C8A1787A2EC}" srcOrd="7" destOrd="0" presId="urn:microsoft.com/office/officeart/2005/8/layout/vProcess5"/>
    <dgm:cxn modelId="{86B133BD-EF45-4CBA-9062-5B2FA3A4D284}" type="presParOf" srcId="{0606C0AA-2D41-4B43-BC19-DDD4BA8B9471}" destId="{B2FBE23A-24EF-4F4D-A243-C547CB20CF9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42D41C2-59D3-4622-9DED-CA966FBEC47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4A26E75-6ABC-4AEF-8988-B8F4B1DF6D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Augmented Dickey Fuller Test(ADF test)</a:t>
          </a:r>
        </a:p>
      </dgm:t>
    </dgm:pt>
    <dgm:pt modelId="{FAFD3808-5759-40B8-A6A9-92D95EF7C000}" type="parTrans" cxnId="{47D4AD70-6F8D-4FF5-9C45-FEAA395135FC}">
      <dgm:prSet/>
      <dgm:spPr/>
      <dgm:t>
        <a:bodyPr/>
        <a:lstStyle/>
        <a:p>
          <a:endParaRPr lang="en-US"/>
        </a:p>
      </dgm:t>
    </dgm:pt>
    <dgm:pt modelId="{803B56B3-CF4B-49E8-B9D6-FF2DFFC0A205}" type="sibTrans" cxnId="{47D4AD70-6F8D-4FF5-9C45-FEAA395135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9284756-F56E-4FFD-AC1A-77734A89DA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Null hypothesis: Time Series is not stationary.</a:t>
          </a:r>
        </a:p>
      </dgm:t>
    </dgm:pt>
    <dgm:pt modelId="{56F917F5-10F1-49EE-B7D0-D3D8626E95FE}" type="parTrans" cxnId="{6D404194-DD74-480E-8CB5-02F0E0FD816F}">
      <dgm:prSet/>
      <dgm:spPr/>
      <dgm:t>
        <a:bodyPr/>
        <a:lstStyle/>
        <a:p>
          <a:endParaRPr lang="en-US"/>
        </a:p>
      </dgm:t>
    </dgm:pt>
    <dgm:pt modelId="{1CCA6B87-6AC5-45B9-9963-9BA2E9FB435E}" type="sibTrans" cxnId="{6D404194-DD74-480E-8CB5-02F0E0FD816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F9B149F-BB41-4F48-B1F1-882959A847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If p-value&gt;0.05 we accept null hypothesis and infer time series is not stationary. </a:t>
          </a:r>
        </a:p>
      </dgm:t>
    </dgm:pt>
    <dgm:pt modelId="{11BEE08D-E73C-46F1-B95E-B87E4AB2D7E2}" type="parTrans" cxnId="{FC5B96BC-BAAC-4D2B-9FF6-B1A3565A46F7}">
      <dgm:prSet/>
      <dgm:spPr/>
      <dgm:t>
        <a:bodyPr/>
        <a:lstStyle/>
        <a:p>
          <a:endParaRPr lang="en-US"/>
        </a:p>
      </dgm:t>
    </dgm:pt>
    <dgm:pt modelId="{926D6160-790A-4E92-BFA8-AE5F4217CF3F}" type="sibTrans" cxnId="{FC5B96BC-BAAC-4D2B-9FF6-B1A3565A46F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DA4E9C7-B11C-410B-B7BB-E1CD6941D6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Order of Differencing</a:t>
          </a:r>
        </a:p>
      </dgm:t>
    </dgm:pt>
    <dgm:pt modelId="{973189F6-FCFA-446C-A961-A3AD96BF2C66}" type="parTrans" cxnId="{5777AB24-130F-44E9-B906-56A1569CE8B5}">
      <dgm:prSet/>
      <dgm:spPr/>
      <dgm:t>
        <a:bodyPr/>
        <a:lstStyle/>
        <a:p>
          <a:endParaRPr lang="en-US"/>
        </a:p>
      </dgm:t>
    </dgm:pt>
    <dgm:pt modelId="{12B27772-F593-4FAF-804E-9D3B5FE5ABFB}" type="sibTrans" cxnId="{5777AB24-130F-44E9-B906-56A1569CE8B5}">
      <dgm:prSet/>
      <dgm:spPr/>
      <dgm:t>
        <a:bodyPr/>
        <a:lstStyle/>
        <a:p>
          <a:endParaRPr lang="en-US"/>
        </a:p>
      </dgm:t>
    </dgm:pt>
    <dgm:pt modelId="{135C9728-8EC9-4A98-A0F0-C65CDFA08A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p-value=0.113</a:t>
          </a:r>
        </a:p>
      </dgm:t>
    </dgm:pt>
    <dgm:pt modelId="{D826DB58-0B0C-4396-A7E4-8669F2FC1F9B}" type="parTrans" cxnId="{041C143E-5E16-431A-8EB2-46CF42668EBE}">
      <dgm:prSet/>
      <dgm:spPr/>
      <dgm:t>
        <a:bodyPr/>
        <a:lstStyle/>
        <a:p>
          <a:endParaRPr lang="en-NZ"/>
        </a:p>
      </dgm:t>
    </dgm:pt>
    <dgm:pt modelId="{D975EBF0-2277-4047-B763-B4FF02248C97}" type="sibTrans" cxnId="{041C143E-5E16-431A-8EB2-46CF42668EBE}">
      <dgm:prSet/>
      <dgm:spPr/>
      <dgm:t>
        <a:bodyPr/>
        <a:lstStyle/>
        <a:p>
          <a:pPr>
            <a:lnSpc>
              <a:spcPct val="100000"/>
            </a:lnSpc>
          </a:pPr>
          <a:endParaRPr lang="en-NZ"/>
        </a:p>
      </dgm:t>
    </dgm:pt>
    <dgm:pt modelId="{7EF5A38D-5643-49C0-A3B8-49FF67FD0860}" type="pres">
      <dgm:prSet presAssocID="{342D41C2-59D3-4622-9DED-CA966FBEC474}" presName="root" presStyleCnt="0">
        <dgm:presLayoutVars>
          <dgm:dir/>
          <dgm:resizeHandles val="exact"/>
        </dgm:presLayoutVars>
      </dgm:prSet>
      <dgm:spPr/>
    </dgm:pt>
    <dgm:pt modelId="{1A4B8A11-BD5A-41E3-82E9-BFD87FFF81FA}" type="pres">
      <dgm:prSet presAssocID="{342D41C2-59D3-4622-9DED-CA966FBEC474}" presName="container" presStyleCnt="0">
        <dgm:presLayoutVars>
          <dgm:dir/>
          <dgm:resizeHandles val="exact"/>
        </dgm:presLayoutVars>
      </dgm:prSet>
      <dgm:spPr/>
    </dgm:pt>
    <dgm:pt modelId="{B768D484-A407-4798-8578-0A295F4FEEDB}" type="pres">
      <dgm:prSet presAssocID="{C4A26E75-6ABC-4AEF-8988-B8F4B1DF6DB7}" presName="compNode" presStyleCnt="0"/>
      <dgm:spPr/>
    </dgm:pt>
    <dgm:pt modelId="{EF51C2D6-61DB-4645-9E0E-FE23A6B10B90}" type="pres">
      <dgm:prSet presAssocID="{C4A26E75-6ABC-4AEF-8988-B8F4B1DF6DB7}" presName="iconBgRect" presStyleLbl="bgShp" presStyleIdx="0" presStyleCnt="5"/>
      <dgm:spPr/>
    </dgm:pt>
    <dgm:pt modelId="{08B64E43-3A52-467D-8C05-9206E3B9BBC4}" type="pres">
      <dgm:prSet presAssocID="{C4A26E75-6ABC-4AEF-8988-B8F4B1DF6DB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CFC044B7-677F-480D-9816-5862E3CA1F01}" type="pres">
      <dgm:prSet presAssocID="{C4A26E75-6ABC-4AEF-8988-B8F4B1DF6DB7}" presName="spaceRect" presStyleCnt="0"/>
      <dgm:spPr/>
    </dgm:pt>
    <dgm:pt modelId="{4A7000F3-8791-45E0-8EF2-40D788721415}" type="pres">
      <dgm:prSet presAssocID="{C4A26E75-6ABC-4AEF-8988-B8F4B1DF6DB7}" presName="textRect" presStyleLbl="revTx" presStyleIdx="0" presStyleCnt="5">
        <dgm:presLayoutVars>
          <dgm:chMax val="1"/>
          <dgm:chPref val="1"/>
        </dgm:presLayoutVars>
      </dgm:prSet>
      <dgm:spPr/>
    </dgm:pt>
    <dgm:pt modelId="{4A6CFE91-33F0-4357-8243-55B4C1C78AF6}" type="pres">
      <dgm:prSet presAssocID="{803B56B3-CF4B-49E8-B9D6-FF2DFFC0A205}" presName="sibTrans" presStyleLbl="sibTrans2D1" presStyleIdx="0" presStyleCnt="0"/>
      <dgm:spPr/>
    </dgm:pt>
    <dgm:pt modelId="{479E6350-7521-4157-B3D2-47DB27A5A2A1}" type="pres">
      <dgm:prSet presAssocID="{69284756-F56E-4FFD-AC1A-77734A89DAEA}" presName="compNode" presStyleCnt="0"/>
      <dgm:spPr/>
    </dgm:pt>
    <dgm:pt modelId="{E21E9CB5-EEED-4862-B728-0F0E34632F80}" type="pres">
      <dgm:prSet presAssocID="{69284756-F56E-4FFD-AC1A-77734A89DAEA}" presName="iconBgRect" presStyleLbl="bgShp" presStyleIdx="1" presStyleCnt="5"/>
      <dgm:spPr/>
    </dgm:pt>
    <dgm:pt modelId="{93C920B8-49F6-4F3B-B42D-7C12D9C12DAE}" type="pres">
      <dgm:prSet presAssocID="{69284756-F56E-4FFD-AC1A-77734A89DAE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894B6BB0-8AA1-429F-BA3A-EE0948DB5950}" type="pres">
      <dgm:prSet presAssocID="{69284756-F56E-4FFD-AC1A-77734A89DAEA}" presName="spaceRect" presStyleCnt="0"/>
      <dgm:spPr/>
    </dgm:pt>
    <dgm:pt modelId="{6A8775AB-1835-420B-A20D-EBF7FC184287}" type="pres">
      <dgm:prSet presAssocID="{69284756-F56E-4FFD-AC1A-77734A89DAEA}" presName="textRect" presStyleLbl="revTx" presStyleIdx="1" presStyleCnt="5">
        <dgm:presLayoutVars>
          <dgm:chMax val="1"/>
          <dgm:chPref val="1"/>
        </dgm:presLayoutVars>
      </dgm:prSet>
      <dgm:spPr/>
    </dgm:pt>
    <dgm:pt modelId="{6F6DD42F-0646-4ADA-B5F4-673809A0CCCA}" type="pres">
      <dgm:prSet presAssocID="{1CCA6B87-6AC5-45B9-9963-9BA2E9FB435E}" presName="sibTrans" presStyleLbl="sibTrans2D1" presStyleIdx="0" presStyleCnt="0"/>
      <dgm:spPr/>
    </dgm:pt>
    <dgm:pt modelId="{5791DE0D-4F5F-488C-85F1-5D93D52DA2BE}" type="pres">
      <dgm:prSet presAssocID="{135C9728-8EC9-4A98-A0F0-C65CDFA08A84}" presName="compNode" presStyleCnt="0"/>
      <dgm:spPr/>
    </dgm:pt>
    <dgm:pt modelId="{2F0F2207-890E-4AC1-9BAD-12041F018609}" type="pres">
      <dgm:prSet presAssocID="{135C9728-8EC9-4A98-A0F0-C65CDFA08A84}" presName="iconBgRect" presStyleLbl="bgShp" presStyleIdx="2" presStyleCnt="5"/>
      <dgm:spPr/>
    </dgm:pt>
    <dgm:pt modelId="{F17DBEB8-307B-4BC3-ABC5-75006765074F}" type="pres">
      <dgm:prSet presAssocID="{135C9728-8EC9-4A98-A0F0-C65CDFA08A8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941B4D1-82B3-48C4-889A-D58F5742DC04}" type="pres">
      <dgm:prSet presAssocID="{135C9728-8EC9-4A98-A0F0-C65CDFA08A84}" presName="spaceRect" presStyleCnt="0"/>
      <dgm:spPr/>
    </dgm:pt>
    <dgm:pt modelId="{65F66211-AA47-4F72-9EE4-19CF18DD0729}" type="pres">
      <dgm:prSet presAssocID="{135C9728-8EC9-4A98-A0F0-C65CDFA08A84}" presName="textRect" presStyleLbl="revTx" presStyleIdx="2" presStyleCnt="5">
        <dgm:presLayoutVars>
          <dgm:chMax val="1"/>
          <dgm:chPref val="1"/>
        </dgm:presLayoutVars>
      </dgm:prSet>
      <dgm:spPr/>
    </dgm:pt>
    <dgm:pt modelId="{DE9BBC20-FBD6-4268-8E67-369E0D9E9905}" type="pres">
      <dgm:prSet presAssocID="{D975EBF0-2277-4047-B763-B4FF02248C97}" presName="sibTrans" presStyleLbl="sibTrans2D1" presStyleIdx="0" presStyleCnt="0"/>
      <dgm:spPr/>
    </dgm:pt>
    <dgm:pt modelId="{EFEADDD9-9347-4B4D-A074-3AC440E59708}" type="pres">
      <dgm:prSet presAssocID="{BF9B149F-BB41-4F48-B1F1-882959A8479E}" presName="compNode" presStyleCnt="0"/>
      <dgm:spPr/>
    </dgm:pt>
    <dgm:pt modelId="{1EAC3782-0D3B-4B2E-871B-145534EBB314}" type="pres">
      <dgm:prSet presAssocID="{BF9B149F-BB41-4F48-B1F1-882959A8479E}" presName="iconBgRect" presStyleLbl="bgShp" presStyleIdx="3" presStyleCnt="5"/>
      <dgm:spPr/>
    </dgm:pt>
    <dgm:pt modelId="{5A0DC9BD-68EF-484F-B0BA-D3309468FBE0}" type="pres">
      <dgm:prSet presAssocID="{BF9B149F-BB41-4F48-B1F1-882959A8479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DDC8EDF1-FF6C-4134-BAA1-9350324A1A14}" type="pres">
      <dgm:prSet presAssocID="{BF9B149F-BB41-4F48-B1F1-882959A8479E}" presName="spaceRect" presStyleCnt="0"/>
      <dgm:spPr/>
    </dgm:pt>
    <dgm:pt modelId="{F539E3AF-5F53-4698-B66A-4F2BE5197F58}" type="pres">
      <dgm:prSet presAssocID="{BF9B149F-BB41-4F48-B1F1-882959A8479E}" presName="textRect" presStyleLbl="revTx" presStyleIdx="3" presStyleCnt="5">
        <dgm:presLayoutVars>
          <dgm:chMax val="1"/>
          <dgm:chPref val="1"/>
        </dgm:presLayoutVars>
      </dgm:prSet>
      <dgm:spPr/>
    </dgm:pt>
    <dgm:pt modelId="{BBD739F7-4B7F-4A43-813D-A6A2C0E65D25}" type="pres">
      <dgm:prSet presAssocID="{926D6160-790A-4E92-BFA8-AE5F4217CF3F}" presName="sibTrans" presStyleLbl="sibTrans2D1" presStyleIdx="0" presStyleCnt="0"/>
      <dgm:spPr/>
    </dgm:pt>
    <dgm:pt modelId="{68844C6A-5F5B-404C-B7B6-D15C963F78DA}" type="pres">
      <dgm:prSet presAssocID="{BDA4E9C7-B11C-410B-B7BB-E1CD6941D639}" presName="compNode" presStyleCnt="0"/>
      <dgm:spPr/>
    </dgm:pt>
    <dgm:pt modelId="{2AFF0DFE-88F4-44E2-9AB0-78CD91A0D6ED}" type="pres">
      <dgm:prSet presAssocID="{BDA4E9C7-B11C-410B-B7BB-E1CD6941D639}" presName="iconBgRect" presStyleLbl="bgShp" presStyleIdx="4" presStyleCnt="5"/>
      <dgm:spPr/>
    </dgm:pt>
    <dgm:pt modelId="{5C900FA5-60CA-4C9E-8193-3D362D6E1C87}" type="pres">
      <dgm:prSet presAssocID="{BDA4E9C7-B11C-410B-B7BB-E1CD6941D63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657D5090-678F-44E4-8063-F9F09BD97326}" type="pres">
      <dgm:prSet presAssocID="{BDA4E9C7-B11C-410B-B7BB-E1CD6941D639}" presName="spaceRect" presStyleCnt="0"/>
      <dgm:spPr/>
    </dgm:pt>
    <dgm:pt modelId="{276E5028-D8D4-4807-A874-7D16F396566A}" type="pres">
      <dgm:prSet presAssocID="{BDA4E9C7-B11C-410B-B7BB-E1CD6941D63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777AB24-130F-44E9-B906-56A1569CE8B5}" srcId="{342D41C2-59D3-4622-9DED-CA966FBEC474}" destId="{BDA4E9C7-B11C-410B-B7BB-E1CD6941D639}" srcOrd="4" destOrd="0" parTransId="{973189F6-FCFA-446C-A961-A3AD96BF2C66}" sibTransId="{12B27772-F593-4FAF-804E-9D3B5FE5ABFB}"/>
    <dgm:cxn modelId="{9CC76F32-6890-4339-B5BC-85110B0FDD9E}" type="presOf" srcId="{BF9B149F-BB41-4F48-B1F1-882959A8479E}" destId="{F539E3AF-5F53-4698-B66A-4F2BE5197F58}" srcOrd="0" destOrd="0" presId="urn:microsoft.com/office/officeart/2018/2/layout/IconCircleList"/>
    <dgm:cxn modelId="{0960D53D-1203-4F18-AFAC-90D5E6612BAB}" type="presOf" srcId="{926D6160-790A-4E92-BFA8-AE5F4217CF3F}" destId="{BBD739F7-4B7F-4A43-813D-A6A2C0E65D25}" srcOrd="0" destOrd="0" presId="urn:microsoft.com/office/officeart/2018/2/layout/IconCircleList"/>
    <dgm:cxn modelId="{041C143E-5E16-431A-8EB2-46CF42668EBE}" srcId="{342D41C2-59D3-4622-9DED-CA966FBEC474}" destId="{135C9728-8EC9-4A98-A0F0-C65CDFA08A84}" srcOrd="2" destOrd="0" parTransId="{D826DB58-0B0C-4396-A7E4-8669F2FC1F9B}" sibTransId="{D975EBF0-2277-4047-B763-B4FF02248C97}"/>
    <dgm:cxn modelId="{29B44B40-918F-4FDB-A49C-CA4542B9E68F}" type="presOf" srcId="{803B56B3-CF4B-49E8-B9D6-FF2DFFC0A205}" destId="{4A6CFE91-33F0-4357-8243-55B4C1C78AF6}" srcOrd="0" destOrd="0" presId="urn:microsoft.com/office/officeart/2018/2/layout/IconCircleList"/>
    <dgm:cxn modelId="{A42DC86A-55E9-465B-A3CD-F9C1585DC6D6}" type="presOf" srcId="{BDA4E9C7-B11C-410B-B7BB-E1CD6941D639}" destId="{276E5028-D8D4-4807-A874-7D16F396566A}" srcOrd="0" destOrd="0" presId="urn:microsoft.com/office/officeart/2018/2/layout/IconCircleList"/>
    <dgm:cxn modelId="{47D4AD70-6F8D-4FF5-9C45-FEAA395135FC}" srcId="{342D41C2-59D3-4622-9DED-CA966FBEC474}" destId="{C4A26E75-6ABC-4AEF-8988-B8F4B1DF6DB7}" srcOrd="0" destOrd="0" parTransId="{FAFD3808-5759-40B8-A6A9-92D95EF7C000}" sibTransId="{803B56B3-CF4B-49E8-B9D6-FF2DFFC0A205}"/>
    <dgm:cxn modelId="{90827674-C68E-4441-B4D0-4467ED8896BC}" type="presOf" srcId="{69284756-F56E-4FFD-AC1A-77734A89DAEA}" destId="{6A8775AB-1835-420B-A20D-EBF7FC184287}" srcOrd="0" destOrd="0" presId="urn:microsoft.com/office/officeart/2018/2/layout/IconCircleList"/>
    <dgm:cxn modelId="{301B1684-97F5-4FCB-BD3E-2D893178A934}" type="presOf" srcId="{D975EBF0-2277-4047-B763-B4FF02248C97}" destId="{DE9BBC20-FBD6-4268-8E67-369E0D9E9905}" srcOrd="0" destOrd="0" presId="urn:microsoft.com/office/officeart/2018/2/layout/IconCircleList"/>
    <dgm:cxn modelId="{F319A08A-3DB1-4AD2-AD0F-5CEBF527FDD2}" type="presOf" srcId="{135C9728-8EC9-4A98-A0F0-C65CDFA08A84}" destId="{65F66211-AA47-4F72-9EE4-19CF18DD0729}" srcOrd="0" destOrd="0" presId="urn:microsoft.com/office/officeart/2018/2/layout/IconCircleList"/>
    <dgm:cxn modelId="{6D404194-DD74-480E-8CB5-02F0E0FD816F}" srcId="{342D41C2-59D3-4622-9DED-CA966FBEC474}" destId="{69284756-F56E-4FFD-AC1A-77734A89DAEA}" srcOrd="1" destOrd="0" parTransId="{56F917F5-10F1-49EE-B7D0-D3D8626E95FE}" sibTransId="{1CCA6B87-6AC5-45B9-9963-9BA2E9FB435E}"/>
    <dgm:cxn modelId="{0DCF309B-0F03-400A-93FB-E49EF4DB1AED}" type="presOf" srcId="{342D41C2-59D3-4622-9DED-CA966FBEC474}" destId="{7EF5A38D-5643-49C0-A3B8-49FF67FD0860}" srcOrd="0" destOrd="0" presId="urn:microsoft.com/office/officeart/2018/2/layout/IconCircleList"/>
    <dgm:cxn modelId="{FC5B96BC-BAAC-4D2B-9FF6-B1A3565A46F7}" srcId="{342D41C2-59D3-4622-9DED-CA966FBEC474}" destId="{BF9B149F-BB41-4F48-B1F1-882959A8479E}" srcOrd="3" destOrd="0" parTransId="{11BEE08D-E73C-46F1-B95E-B87E4AB2D7E2}" sibTransId="{926D6160-790A-4E92-BFA8-AE5F4217CF3F}"/>
    <dgm:cxn modelId="{584946D4-D4F1-4E27-AF59-1185F66C2E0E}" type="presOf" srcId="{C4A26E75-6ABC-4AEF-8988-B8F4B1DF6DB7}" destId="{4A7000F3-8791-45E0-8EF2-40D788721415}" srcOrd="0" destOrd="0" presId="urn:microsoft.com/office/officeart/2018/2/layout/IconCircleList"/>
    <dgm:cxn modelId="{33F683E9-C7E9-47D4-8204-8C8E1CBF23FC}" type="presOf" srcId="{1CCA6B87-6AC5-45B9-9963-9BA2E9FB435E}" destId="{6F6DD42F-0646-4ADA-B5F4-673809A0CCCA}" srcOrd="0" destOrd="0" presId="urn:microsoft.com/office/officeart/2018/2/layout/IconCircleList"/>
    <dgm:cxn modelId="{7565DADB-523F-4944-818C-F6ADB1433E17}" type="presParOf" srcId="{7EF5A38D-5643-49C0-A3B8-49FF67FD0860}" destId="{1A4B8A11-BD5A-41E3-82E9-BFD87FFF81FA}" srcOrd="0" destOrd="0" presId="urn:microsoft.com/office/officeart/2018/2/layout/IconCircleList"/>
    <dgm:cxn modelId="{EC59DEA2-FBEB-45B6-AFBA-F0838E81D52A}" type="presParOf" srcId="{1A4B8A11-BD5A-41E3-82E9-BFD87FFF81FA}" destId="{B768D484-A407-4798-8578-0A295F4FEEDB}" srcOrd="0" destOrd="0" presId="urn:microsoft.com/office/officeart/2018/2/layout/IconCircleList"/>
    <dgm:cxn modelId="{183378A6-C797-4174-A01D-96C027595C08}" type="presParOf" srcId="{B768D484-A407-4798-8578-0A295F4FEEDB}" destId="{EF51C2D6-61DB-4645-9E0E-FE23A6B10B90}" srcOrd="0" destOrd="0" presId="urn:microsoft.com/office/officeart/2018/2/layout/IconCircleList"/>
    <dgm:cxn modelId="{67E93904-57DF-4E40-9738-ACA7423F268D}" type="presParOf" srcId="{B768D484-A407-4798-8578-0A295F4FEEDB}" destId="{08B64E43-3A52-467D-8C05-9206E3B9BBC4}" srcOrd="1" destOrd="0" presId="urn:microsoft.com/office/officeart/2018/2/layout/IconCircleList"/>
    <dgm:cxn modelId="{BF758F91-D38E-4D74-8584-94D3FDB14E56}" type="presParOf" srcId="{B768D484-A407-4798-8578-0A295F4FEEDB}" destId="{CFC044B7-677F-480D-9816-5862E3CA1F01}" srcOrd="2" destOrd="0" presId="urn:microsoft.com/office/officeart/2018/2/layout/IconCircleList"/>
    <dgm:cxn modelId="{0F2E0C28-6146-45C0-A1FA-E8FD6E2C9CD5}" type="presParOf" srcId="{B768D484-A407-4798-8578-0A295F4FEEDB}" destId="{4A7000F3-8791-45E0-8EF2-40D788721415}" srcOrd="3" destOrd="0" presId="urn:microsoft.com/office/officeart/2018/2/layout/IconCircleList"/>
    <dgm:cxn modelId="{487C0C8F-7466-4A42-8390-F7E3AA53BCA7}" type="presParOf" srcId="{1A4B8A11-BD5A-41E3-82E9-BFD87FFF81FA}" destId="{4A6CFE91-33F0-4357-8243-55B4C1C78AF6}" srcOrd="1" destOrd="0" presId="urn:microsoft.com/office/officeart/2018/2/layout/IconCircleList"/>
    <dgm:cxn modelId="{5F89B756-3723-4ACB-B10C-B9E5DFAE99E2}" type="presParOf" srcId="{1A4B8A11-BD5A-41E3-82E9-BFD87FFF81FA}" destId="{479E6350-7521-4157-B3D2-47DB27A5A2A1}" srcOrd="2" destOrd="0" presId="urn:microsoft.com/office/officeart/2018/2/layout/IconCircleList"/>
    <dgm:cxn modelId="{404BAFD4-90A9-4696-9FFB-F574AAC3BA39}" type="presParOf" srcId="{479E6350-7521-4157-B3D2-47DB27A5A2A1}" destId="{E21E9CB5-EEED-4862-B728-0F0E34632F80}" srcOrd="0" destOrd="0" presId="urn:microsoft.com/office/officeart/2018/2/layout/IconCircleList"/>
    <dgm:cxn modelId="{71BD71AA-25CA-4503-8111-525E0B553A85}" type="presParOf" srcId="{479E6350-7521-4157-B3D2-47DB27A5A2A1}" destId="{93C920B8-49F6-4F3B-B42D-7C12D9C12DAE}" srcOrd="1" destOrd="0" presId="urn:microsoft.com/office/officeart/2018/2/layout/IconCircleList"/>
    <dgm:cxn modelId="{A0E6C0E3-47A7-4487-A354-4DCA7901D06B}" type="presParOf" srcId="{479E6350-7521-4157-B3D2-47DB27A5A2A1}" destId="{894B6BB0-8AA1-429F-BA3A-EE0948DB5950}" srcOrd="2" destOrd="0" presId="urn:microsoft.com/office/officeart/2018/2/layout/IconCircleList"/>
    <dgm:cxn modelId="{E276A5A0-9BF5-432E-BAED-8072C02BF76E}" type="presParOf" srcId="{479E6350-7521-4157-B3D2-47DB27A5A2A1}" destId="{6A8775AB-1835-420B-A20D-EBF7FC184287}" srcOrd="3" destOrd="0" presId="urn:microsoft.com/office/officeart/2018/2/layout/IconCircleList"/>
    <dgm:cxn modelId="{E1EC09DB-9506-429F-96B5-E1BD1B3A4F58}" type="presParOf" srcId="{1A4B8A11-BD5A-41E3-82E9-BFD87FFF81FA}" destId="{6F6DD42F-0646-4ADA-B5F4-673809A0CCCA}" srcOrd="3" destOrd="0" presId="urn:microsoft.com/office/officeart/2018/2/layout/IconCircleList"/>
    <dgm:cxn modelId="{70B72507-CBB8-4EBA-A506-988D29510DE1}" type="presParOf" srcId="{1A4B8A11-BD5A-41E3-82E9-BFD87FFF81FA}" destId="{5791DE0D-4F5F-488C-85F1-5D93D52DA2BE}" srcOrd="4" destOrd="0" presId="urn:microsoft.com/office/officeart/2018/2/layout/IconCircleList"/>
    <dgm:cxn modelId="{68548FE9-ECBC-4D2E-93EB-8EF40C853031}" type="presParOf" srcId="{5791DE0D-4F5F-488C-85F1-5D93D52DA2BE}" destId="{2F0F2207-890E-4AC1-9BAD-12041F018609}" srcOrd="0" destOrd="0" presId="urn:microsoft.com/office/officeart/2018/2/layout/IconCircleList"/>
    <dgm:cxn modelId="{B6EE379F-71FD-423D-ACC7-8C872225847C}" type="presParOf" srcId="{5791DE0D-4F5F-488C-85F1-5D93D52DA2BE}" destId="{F17DBEB8-307B-4BC3-ABC5-75006765074F}" srcOrd="1" destOrd="0" presId="urn:microsoft.com/office/officeart/2018/2/layout/IconCircleList"/>
    <dgm:cxn modelId="{FD1497A9-AFDE-48DA-AB1E-B9DD1ED11C74}" type="presParOf" srcId="{5791DE0D-4F5F-488C-85F1-5D93D52DA2BE}" destId="{6941B4D1-82B3-48C4-889A-D58F5742DC04}" srcOrd="2" destOrd="0" presId="urn:microsoft.com/office/officeart/2018/2/layout/IconCircleList"/>
    <dgm:cxn modelId="{447E0C6B-4BDC-482D-B087-BD428C786EE4}" type="presParOf" srcId="{5791DE0D-4F5F-488C-85F1-5D93D52DA2BE}" destId="{65F66211-AA47-4F72-9EE4-19CF18DD0729}" srcOrd="3" destOrd="0" presId="urn:microsoft.com/office/officeart/2018/2/layout/IconCircleList"/>
    <dgm:cxn modelId="{7C9FE66B-45C3-4952-A27F-AC9A72239F7B}" type="presParOf" srcId="{1A4B8A11-BD5A-41E3-82E9-BFD87FFF81FA}" destId="{DE9BBC20-FBD6-4268-8E67-369E0D9E9905}" srcOrd="5" destOrd="0" presId="urn:microsoft.com/office/officeart/2018/2/layout/IconCircleList"/>
    <dgm:cxn modelId="{5357ED10-3ABF-4F38-8D11-AA4EBAE5FCB4}" type="presParOf" srcId="{1A4B8A11-BD5A-41E3-82E9-BFD87FFF81FA}" destId="{EFEADDD9-9347-4B4D-A074-3AC440E59708}" srcOrd="6" destOrd="0" presId="urn:microsoft.com/office/officeart/2018/2/layout/IconCircleList"/>
    <dgm:cxn modelId="{5C1776C6-174B-4885-BDF8-583D0E9AB929}" type="presParOf" srcId="{EFEADDD9-9347-4B4D-A074-3AC440E59708}" destId="{1EAC3782-0D3B-4B2E-871B-145534EBB314}" srcOrd="0" destOrd="0" presId="urn:microsoft.com/office/officeart/2018/2/layout/IconCircleList"/>
    <dgm:cxn modelId="{87651EE6-093C-494C-98A9-02EDD9A65832}" type="presParOf" srcId="{EFEADDD9-9347-4B4D-A074-3AC440E59708}" destId="{5A0DC9BD-68EF-484F-B0BA-D3309468FBE0}" srcOrd="1" destOrd="0" presId="urn:microsoft.com/office/officeart/2018/2/layout/IconCircleList"/>
    <dgm:cxn modelId="{75C14AE8-0878-4678-B2B6-E9B73D371EE7}" type="presParOf" srcId="{EFEADDD9-9347-4B4D-A074-3AC440E59708}" destId="{DDC8EDF1-FF6C-4134-BAA1-9350324A1A14}" srcOrd="2" destOrd="0" presId="urn:microsoft.com/office/officeart/2018/2/layout/IconCircleList"/>
    <dgm:cxn modelId="{F9C49A62-80D2-4F24-9B16-AEEE362BA405}" type="presParOf" srcId="{EFEADDD9-9347-4B4D-A074-3AC440E59708}" destId="{F539E3AF-5F53-4698-B66A-4F2BE5197F58}" srcOrd="3" destOrd="0" presId="urn:microsoft.com/office/officeart/2018/2/layout/IconCircleList"/>
    <dgm:cxn modelId="{F81FB696-4C71-4653-B2B0-57BB6397BDDE}" type="presParOf" srcId="{1A4B8A11-BD5A-41E3-82E9-BFD87FFF81FA}" destId="{BBD739F7-4B7F-4A43-813D-A6A2C0E65D25}" srcOrd="7" destOrd="0" presId="urn:microsoft.com/office/officeart/2018/2/layout/IconCircleList"/>
    <dgm:cxn modelId="{62CA9C8A-8483-449D-944B-8A0C56922650}" type="presParOf" srcId="{1A4B8A11-BD5A-41E3-82E9-BFD87FFF81FA}" destId="{68844C6A-5F5B-404C-B7B6-D15C963F78DA}" srcOrd="8" destOrd="0" presId="urn:microsoft.com/office/officeart/2018/2/layout/IconCircleList"/>
    <dgm:cxn modelId="{37E8502F-F280-424A-8BC4-CECE498E747B}" type="presParOf" srcId="{68844C6A-5F5B-404C-B7B6-D15C963F78DA}" destId="{2AFF0DFE-88F4-44E2-9AB0-78CD91A0D6ED}" srcOrd="0" destOrd="0" presId="urn:microsoft.com/office/officeart/2018/2/layout/IconCircleList"/>
    <dgm:cxn modelId="{21AECD5A-7043-4B95-B6FE-0647993B42A5}" type="presParOf" srcId="{68844C6A-5F5B-404C-B7B6-D15C963F78DA}" destId="{5C900FA5-60CA-4C9E-8193-3D362D6E1C87}" srcOrd="1" destOrd="0" presId="urn:microsoft.com/office/officeart/2018/2/layout/IconCircleList"/>
    <dgm:cxn modelId="{5E53E07F-4383-42EB-9BE1-EA047321DFD4}" type="presParOf" srcId="{68844C6A-5F5B-404C-B7B6-D15C963F78DA}" destId="{657D5090-678F-44E4-8063-F9F09BD97326}" srcOrd="2" destOrd="0" presId="urn:microsoft.com/office/officeart/2018/2/layout/IconCircleList"/>
    <dgm:cxn modelId="{E1FCBADF-CB5E-4C84-8A4A-6584EBDEE03C}" type="presParOf" srcId="{68844C6A-5F5B-404C-B7B6-D15C963F78DA}" destId="{276E5028-D8D4-4807-A874-7D16F396566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62E32C-83D8-4360-A3AD-E082D40D8007}">
      <dsp:nvSpPr>
        <dsp:cNvPr id="0" name=""/>
        <dsp:cNvSpPr/>
      </dsp:nvSpPr>
      <dsp:spPr>
        <a:xfrm>
          <a:off x="915389" y="279192"/>
          <a:ext cx="1248817" cy="12488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E97105-7E12-4065-B31F-3527AD3BAFD7}">
      <dsp:nvSpPr>
        <dsp:cNvPr id="0" name=""/>
        <dsp:cNvSpPr/>
      </dsp:nvSpPr>
      <dsp:spPr>
        <a:xfrm>
          <a:off x="152222" y="1875690"/>
          <a:ext cx="27751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Can investing small amount early helps to generate more wealth?</a:t>
          </a:r>
        </a:p>
      </dsp:txBody>
      <dsp:txXfrm>
        <a:off x="152222" y="1875690"/>
        <a:ext cx="2775149" cy="720000"/>
      </dsp:txXfrm>
    </dsp:sp>
    <dsp:sp modelId="{2BE94735-E450-4569-A1F2-5344C5460E9E}">
      <dsp:nvSpPr>
        <dsp:cNvPr id="0" name=""/>
        <dsp:cNvSpPr/>
      </dsp:nvSpPr>
      <dsp:spPr>
        <a:xfrm>
          <a:off x="4176189" y="279192"/>
          <a:ext cx="1248817" cy="12488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16A54-0CDB-4471-9EEF-E1062DB06E4B}">
      <dsp:nvSpPr>
        <dsp:cNvPr id="0" name=""/>
        <dsp:cNvSpPr/>
      </dsp:nvSpPr>
      <dsp:spPr>
        <a:xfrm>
          <a:off x="3413023" y="1875690"/>
          <a:ext cx="27751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 price of Apple stock be  predicted to gain more profit?</a:t>
          </a:r>
        </a:p>
      </dsp:txBody>
      <dsp:txXfrm>
        <a:off x="3413023" y="1875690"/>
        <a:ext cx="2775149" cy="720000"/>
      </dsp:txXfrm>
    </dsp:sp>
    <dsp:sp modelId="{31486CDE-83A0-4712-8CE5-C871672C9697}">
      <dsp:nvSpPr>
        <dsp:cNvPr id="0" name=""/>
        <dsp:cNvSpPr/>
      </dsp:nvSpPr>
      <dsp:spPr>
        <a:xfrm>
          <a:off x="7436990" y="279192"/>
          <a:ext cx="1248817" cy="12488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7F051-7AEC-46C1-A8C7-589E3961933E}">
      <dsp:nvSpPr>
        <dsp:cNvPr id="0" name=""/>
        <dsp:cNvSpPr/>
      </dsp:nvSpPr>
      <dsp:spPr>
        <a:xfrm>
          <a:off x="6673824" y="1875690"/>
          <a:ext cx="27751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 risk be minimized by looking at the trends </a:t>
          </a:r>
        </a:p>
      </dsp:txBody>
      <dsp:txXfrm>
        <a:off x="6673824" y="1875690"/>
        <a:ext cx="277514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7059A-F113-4232-9CCB-21EB74542D09}">
      <dsp:nvSpPr>
        <dsp:cNvPr id="0" name=""/>
        <dsp:cNvSpPr/>
      </dsp:nvSpPr>
      <dsp:spPr>
        <a:xfrm>
          <a:off x="2441051" y="19941"/>
          <a:ext cx="1612687" cy="16126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0D640-6777-45B8-9D55-137DB7A9D542}">
      <dsp:nvSpPr>
        <dsp:cNvPr id="0" name=""/>
        <dsp:cNvSpPr/>
      </dsp:nvSpPr>
      <dsp:spPr>
        <a:xfrm>
          <a:off x="2784739" y="363628"/>
          <a:ext cx="925312" cy="925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258D6-1822-4DAE-9A3B-7B27CEB50ECB}">
      <dsp:nvSpPr>
        <dsp:cNvPr id="0" name=""/>
        <dsp:cNvSpPr/>
      </dsp:nvSpPr>
      <dsp:spPr>
        <a:xfrm>
          <a:off x="1925520" y="2134941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Z" sz="2700" kern="1200" dirty="0"/>
            <a:t>To Get insights </a:t>
          </a:r>
          <a:endParaRPr lang="en-US" sz="2700" kern="1200" dirty="0"/>
        </a:p>
      </dsp:txBody>
      <dsp:txXfrm>
        <a:off x="1925520" y="2134941"/>
        <a:ext cx="2643750" cy="720000"/>
      </dsp:txXfrm>
    </dsp:sp>
    <dsp:sp modelId="{FAD2784D-F2CF-4623-9590-CA7B5EADC1A8}">
      <dsp:nvSpPr>
        <dsp:cNvPr id="0" name=""/>
        <dsp:cNvSpPr/>
      </dsp:nvSpPr>
      <dsp:spPr>
        <a:xfrm>
          <a:off x="5547457" y="19941"/>
          <a:ext cx="1612687" cy="16126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64716-61FD-43C5-932D-357C1006F13A}">
      <dsp:nvSpPr>
        <dsp:cNvPr id="0" name=""/>
        <dsp:cNvSpPr/>
      </dsp:nvSpPr>
      <dsp:spPr>
        <a:xfrm>
          <a:off x="5891145" y="363628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84361E-55EA-462E-9924-A23F278D40FF}">
      <dsp:nvSpPr>
        <dsp:cNvPr id="0" name=""/>
        <dsp:cNvSpPr/>
      </dsp:nvSpPr>
      <dsp:spPr>
        <a:xfrm>
          <a:off x="5031926" y="2134941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Generate wealth</a:t>
          </a:r>
        </a:p>
      </dsp:txBody>
      <dsp:txXfrm>
        <a:off x="5031926" y="2134941"/>
        <a:ext cx="264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3F513-13C2-4846-87F4-F520917D4AEC}">
      <dsp:nvSpPr>
        <dsp:cNvPr id="0" name=""/>
        <dsp:cNvSpPr/>
      </dsp:nvSpPr>
      <dsp:spPr>
        <a:xfrm>
          <a:off x="386686" y="961572"/>
          <a:ext cx="628066" cy="6280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2FE9EF-F66D-4825-8B5E-9CCA8B577F41}">
      <dsp:nvSpPr>
        <dsp:cNvPr id="0" name=""/>
        <dsp:cNvSpPr/>
      </dsp:nvSpPr>
      <dsp:spPr>
        <a:xfrm>
          <a:off x="2868" y="1799082"/>
          <a:ext cx="1395703" cy="55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EXTRACTION</a:t>
          </a:r>
        </a:p>
      </dsp:txBody>
      <dsp:txXfrm>
        <a:off x="2868" y="1799082"/>
        <a:ext cx="1395703" cy="558281"/>
      </dsp:txXfrm>
    </dsp:sp>
    <dsp:sp modelId="{1118F5CF-730E-4CF4-BE31-99AD43060FC4}">
      <dsp:nvSpPr>
        <dsp:cNvPr id="0" name=""/>
        <dsp:cNvSpPr/>
      </dsp:nvSpPr>
      <dsp:spPr>
        <a:xfrm>
          <a:off x="2026638" y="961572"/>
          <a:ext cx="628066" cy="6280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BE752-A527-4BA2-8B53-6752331F47AA}">
      <dsp:nvSpPr>
        <dsp:cNvPr id="0" name=""/>
        <dsp:cNvSpPr/>
      </dsp:nvSpPr>
      <dsp:spPr>
        <a:xfrm>
          <a:off x="1642819" y="1799082"/>
          <a:ext cx="1395703" cy="55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PRE-PROCESSING</a:t>
          </a:r>
        </a:p>
      </dsp:txBody>
      <dsp:txXfrm>
        <a:off x="1642819" y="1799082"/>
        <a:ext cx="1395703" cy="558281"/>
      </dsp:txXfrm>
    </dsp:sp>
    <dsp:sp modelId="{14279223-C557-401B-B59C-CE295A1886DB}">
      <dsp:nvSpPr>
        <dsp:cNvPr id="0" name=""/>
        <dsp:cNvSpPr/>
      </dsp:nvSpPr>
      <dsp:spPr>
        <a:xfrm>
          <a:off x="3666589" y="961572"/>
          <a:ext cx="628066" cy="6280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1DE7D-68F8-48E4-BFC2-418170B95D50}">
      <dsp:nvSpPr>
        <dsp:cNvPr id="0" name=""/>
        <dsp:cNvSpPr/>
      </dsp:nvSpPr>
      <dsp:spPr>
        <a:xfrm>
          <a:off x="3282770" y="1799082"/>
          <a:ext cx="1395703" cy="55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ANALYSIS</a:t>
          </a:r>
        </a:p>
      </dsp:txBody>
      <dsp:txXfrm>
        <a:off x="3282770" y="1799082"/>
        <a:ext cx="1395703" cy="558281"/>
      </dsp:txXfrm>
    </dsp:sp>
    <dsp:sp modelId="{1C12D484-5927-4079-A372-EE3B37DEEA83}">
      <dsp:nvSpPr>
        <dsp:cNvPr id="0" name=""/>
        <dsp:cNvSpPr/>
      </dsp:nvSpPr>
      <dsp:spPr>
        <a:xfrm>
          <a:off x="5306540" y="961572"/>
          <a:ext cx="628066" cy="6280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B222F-9742-4DA0-93EC-E846931769E7}">
      <dsp:nvSpPr>
        <dsp:cNvPr id="0" name=""/>
        <dsp:cNvSpPr/>
      </dsp:nvSpPr>
      <dsp:spPr>
        <a:xfrm>
          <a:off x="4922722" y="1799082"/>
          <a:ext cx="1395703" cy="55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MODEL BUILDING</a:t>
          </a:r>
        </a:p>
      </dsp:txBody>
      <dsp:txXfrm>
        <a:off x="4922722" y="1799082"/>
        <a:ext cx="1395703" cy="558281"/>
      </dsp:txXfrm>
    </dsp:sp>
    <dsp:sp modelId="{5FD919E3-EE39-40C6-9746-231DB2CE4547}">
      <dsp:nvSpPr>
        <dsp:cNvPr id="0" name=""/>
        <dsp:cNvSpPr/>
      </dsp:nvSpPr>
      <dsp:spPr>
        <a:xfrm>
          <a:off x="6946491" y="961572"/>
          <a:ext cx="628066" cy="62806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C6C4E7-9CA6-4B48-87D4-420B639BE789}">
      <dsp:nvSpPr>
        <dsp:cNvPr id="0" name=""/>
        <dsp:cNvSpPr/>
      </dsp:nvSpPr>
      <dsp:spPr>
        <a:xfrm>
          <a:off x="6562673" y="1799082"/>
          <a:ext cx="1395703" cy="55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MODEL SUMMARY</a:t>
          </a:r>
        </a:p>
      </dsp:txBody>
      <dsp:txXfrm>
        <a:off x="6562673" y="1799082"/>
        <a:ext cx="1395703" cy="558281"/>
      </dsp:txXfrm>
    </dsp:sp>
    <dsp:sp modelId="{6B244541-4911-40F5-9ECF-69F33A7AF026}">
      <dsp:nvSpPr>
        <dsp:cNvPr id="0" name=""/>
        <dsp:cNvSpPr/>
      </dsp:nvSpPr>
      <dsp:spPr>
        <a:xfrm>
          <a:off x="8586442" y="961572"/>
          <a:ext cx="628066" cy="62806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EA01E-AB7A-4F94-9846-B38FA81FA6D9}">
      <dsp:nvSpPr>
        <dsp:cNvPr id="0" name=""/>
        <dsp:cNvSpPr/>
      </dsp:nvSpPr>
      <dsp:spPr>
        <a:xfrm>
          <a:off x="8202624" y="1799082"/>
          <a:ext cx="1395703" cy="55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RECOMMENDATION&amp; CONCLUSION</a:t>
          </a:r>
        </a:p>
      </dsp:txBody>
      <dsp:txXfrm>
        <a:off x="8202624" y="1799082"/>
        <a:ext cx="1395703" cy="5582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4F7A2-8A44-4251-B6E1-4CEAFD376AF6}">
      <dsp:nvSpPr>
        <dsp:cNvPr id="0" name=""/>
        <dsp:cNvSpPr/>
      </dsp:nvSpPr>
      <dsp:spPr>
        <a:xfrm>
          <a:off x="387931" y="791804"/>
          <a:ext cx="633603" cy="6336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24541-3A3F-4B55-AF65-B2D73AA3F758}">
      <dsp:nvSpPr>
        <dsp:cNvPr id="0" name=""/>
        <dsp:cNvSpPr/>
      </dsp:nvSpPr>
      <dsp:spPr>
        <a:xfrm>
          <a:off x="729" y="1648395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DATA</a:t>
          </a:r>
          <a:endParaRPr lang="en-US" sz="2800" kern="1200" dirty="0"/>
        </a:p>
      </dsp:txBody>
      <dsp:txXfrm>
        <a:off x="729" y="1648395"/>
        <a:ext cx="1408007" cy="563203"/>
      </dsp:txXfrm>
    </dsp:sp>
    <dsp:sp modelId="{6E7C50A1-8E09-4856-9B0D-A782B6D45331}">
      <dsp:nvSpPr>
        <dsp:cNvPr id="0" name=""/>
        <dsp:cNvSpPr/>
      </dsp:nvSpPr>
      <dsp:spPr>
        <a:xfrm>
          <a:off x="2042340" y="791804"/>
          <a:ext cx="633603" cy="6336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9A8AC-16F2-4F3F-B342-2ED315FAF78B}">
      <dsp:nvSpPr>
        <dsp:cNvPr id="0" name=""/>
        <dsp:cNvSpPr/>
      </dsp:nvSpPr>
      <dsp:spPr>
        <a:xfrm>
          <a:off x="1655138" y="1648395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7 Features</a:t>
          </a:r>
        </a:p>
      </dsp:txBody>
      <dsp:txXfrm>
        <a:off x="1655138" y="1648395"/>
        <a:ext cx="1408007" cy="563203"/>
      </dsp:txXfrm>
    </dsp:sp>
    <dsp:sp modelId="{DC62DA13-A94B-46D9-AFB2-147096285540}">
      <dsp:nvSpPr>
        <dsp:cNvPr id="0" name=""/>
        <dsp:cNvSpPr/>
      </dsp:nvSpPr>
      <dsp:spPr>
        <a:xfrm>
          <a:off x="387931" y="2563600"/>
          <a:ext cx="633603" cy="6336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813B11-FB79-412F-AD1C-7A3C9C705808}">
      <dsp:nvSpPr>
        <dsp:cNvPr id="0" name=""/>
        <dsp:cNvSpPr/>
      </dsp:nvSpPr>
      <dsp:spPr>
        <a:xfrm>
          <a:off x="729" y="3420191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from 1998-2023</a:t>
          </a:r>
        </a:p>
      </dsp:txBody>
      <dsp:txXfrm>
        <a:off x="729" y="3420191"/>
        <a:ext cx="1408007" cy="563203"/>
      </dsp:txXfrm>
    </dsp:sp>
    <dsp:sp modelId="{CE61939C-6CDA-4186-84BD-5CE6E898F995}">
      <dsp:nvSpPr>
        <dsp:cNvPr id="0" name=""/>
        <dsp:cNvSpPr/>
      </dsp:nvSpPr>
      <dsp:spPr>
        <a:xfrm>
          <a:off x="2042340" y="2563600"/>
          <a:ext cx="633603" cy="6336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A981E-2E09-4C8F-A527-05160CBA28F6}">
      <dsp:nvSpPr>
        <dsp:cNvPr id="0" name=""/>
        <dsp:cNvSpPr/>
      </dsp:nvSpPr>
      <dsp:spPr>
        <a:xfrm>
          <a:off x="1655138" y="3420191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Clean Data</a:t>
          </a:r>
        </a:p>
      </dsp:txBody>
      <dsp:txXfrm>
        <a:off x="1655138" y="3420191"/>
        <a:ext cx="1408007" cy="5632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25F07D-6116-4511-BB9E-390C2802B34C}">
      <dsp:nvSpPr>
        <dsp:cNvPr id="0" name=""/>
        <dsp:cNvSpPr/>
      </dsp:nvSpPr>
      <dsp:spPr>
        <a:xfrm>
          <a:off x="0" y="0"/>
          <a:ext cx="4481533" cy="11877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AR- Uses its own lags as predictors.</a:t>
          </a:r>
        </a:p>
      </dsp:txBody>
      <dsp:txXfrm>
        <a:off x="34788" y="34788"/>
        <a:ext cx="3199860" cy="1118171"/>
      </dsp:txXfrm>
    </dsp:sp>
    <dsp:sp modelId="{CEF242BB-8290-460D-B19A-C365BF23F13B}">
      <dsp:nvSpPr>
        <dsp:cNvPr id="0" name=""/>
        <dsp:cNvSpPr/>
      </dsp:nvSpPr>
      <dsp:spPr>
        <a:xfrm>
          <a:off x="395429" y="1385705"/>
          <a:ext cx="4481533" cy="1187747"/>
        </a:xfrm>
        <a:prstGeom prst="roundRect">
          <a:avLst>
            <a:gd name="adj" fmla="val 10000"/>
          </a:avLst>
        </a:prstGeom>
        <a:solidFill>
          <a:schemeClr val="accent2">
            <a:hueOff val="1681577"/>
            <a:satOff val="-1786"/>
            <a:lumOff val="137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I- Integrated</a:t>
          </a:r>
        </a:p>
      </dsp:txBody>
      <dsp:txXfrm>
        <a:off x="430217" y="1420493"/>
        <a:ext cx="3244491" cy="1118171"/>
      </dsp:txXfrm>
    </dsp:sp>
    <dsp:sp modelId="{558E54C3-EB3A-4252-9A63-DFA01C4A393C}">
      <dsp:nvSpPr>
        <dsp:cNvPr id="0" name=""/>
        <dsp:cNvSpPr/>
      </dsp:nvSpPr>
      <dsp:spPr>
        <a:xfrm>
          <a:off x="790858" y="2771410"/>
          <a:ext cx="4481533" cy="1187747"/>
        </a:xfrm>
        <a:prstGeom prst="roundRect">
          <a:avLst>
            <a:gd name="adj" fmla="val 10000"/>
          </a:avLst>
        </a:prstGeom>
        <a:solidFill>
          <a:schemeClr val="accent2">
            <a:hueOff val="3363155"/>
            <a:satOff val="-3572"/>
            <a:lumOff val="274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MA= lagged forecast </a:t>
          </a:r>
        </a:p>
      </dsp:txBody>
      <dsp:txXfrm>
        <a:off x="825646" y="2806198"/>
        <a:ext cx="3244491" cy="1118171"/>
      </dsp:txXfrm>
    </dsp:sp>
    <dsp:sp modelId="{AE43F037-315C-4697-863B-82B99ECD66B0}">
      <dsp:nvSpPr>
        <dsp:cNvPr id="0" name=""/>
        <dsp:cNvSpPr/>
      </dsp:nvSpPr>
      <dsp:spPr>
        <a:xfrm>
          <a:off x="3709497" y="900708"/>
          <a:ext cx="772035" cy="7720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883205" y="900708"/>
        <a:ext cx="424619" cy="580956"/>
      </dsp:txXfrm>
    </dsp:sp>
    <dsp:sp modelId="{48A23DF4-3121-49F9-A4DB-49B194CA0B0E}">
      <dsp:nvSpPr>
        <dsp:cNvPr id="0" name=""/>
        <dsp:cNvSpPr/>
      </dsp:nvSpPr>
      <dsp:spPr>
        <a:xfrm>
          <a:off x="4104926" y="2278495"/>
          <a:ext cx="772035" cy="7720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183470"/>
            <a:satOff val="1428"/>
            <a:lumOff val="439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4183470"/>
              <a:satOff val="1428"/>
              <a:lumOff val="4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278634" y="2278495"/>
        <a:ext cx="424619" cy="5809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51C2D6-61DB-4645-9E0E-FE23A6B10B90}">
      <dsp:nvSpPr>
        <dsp:cNvPr id="0" name=""/>
        <dsp:cNvSpPr/>
      </dsp:nvSpPr>
      <dsp:spPr>
        <a:xfrm>
          <a:off x="185554" y="392945"/>
          <a:ext cx="800131" cy="80013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B64E43-3A52-467D-8C05-9206E3B9BBC4}">
      <dsp:nvSpPr>
        <dsp:cNvPr id="0" name=""/>
        <dsp:cNvSpPr/>
      </dsp:nvSpPr>
      <dsp:spPr>
        <a:xfrm>
          <a:off x="353582" y="560972"/>
          <a:ext cx="464076" cy="4640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000F3-8791-45E0-8EF2-40D788721415}">
      <dsp:nvSpPr>
        <dsp:cNvPr id="0" name=""/>
        <dsp:cNvSpPr/>
      </dsp:nvSpPr>
      <dsp:spPr>
        <a:xfrm>
          <a:off x="1157142" y="392945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Augmented Dickey Fuller Test(ADF test)</a:t>
          </a:r>
        </a:p>
      </dsp:txBody>
      <dsp:txXfrm>
        <a:off x="1157142" y="392945"/>
        <a:ext cx="1886024" cy="800131"/>
      </dsp:txXfrm>
    </dsp:sp>
    <dsp:sp modelId="{E21E9CB5-EEED-4862-B728-0F0E34632F80}">
      <dsp:nvSpPr>
        <dsp:cNvPr id="0" name=""/>
        <dsp:cNvSpPr/>
      </dsp:nvSpPr>
      <dsp:spPr>
        <a:xfrm>
          <a:off x="3371792" y="392945"/>
          <a:ext cx="800131" cy="80013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C920B8-49F6-4F3B-B42D-7C12D9C12DAE}">
      <dsp:nvSpPr>
        <dsp:cNvPr id="0" name=""/>
        <dsp:cNvSpPr/>
      </dsp:nvSpPr>
      <dsp:spPr>
        <a:xfrm>
          <a:off x="3539819" y="560972"/>
          <a:ext cx="464076" cy="4640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775AB-1835-420B-A20D-EBF7FC184287}">
      <dsp:nvSpPr>
        <dsp:cNvPr id="0" name=""/>
        <dsp:cNvSpPr/>
      </dsp:nvSpPr>
      <dsp:spPr>
        <a:xfrm>
          <a:off x="4343380" y="392945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Null hypothesis: Time Series is not stationary.</a:t>
          </a:r>
        </a:p>
      </dsp:txBody>
      <dsp:txXfrm>
        <a:off x="4343380" y="392945"/>
        <a:ext cx="1886024" cy="800131"/>
      </dsp:txXfrm>
    </dsp:sp>
    <dsp:sp modelId="{2F0F2207-890E-4AC1-9BAD-12041F018609}">
      <dsp:nvSpPr>
        <dsp:cNvPr id="0" name=""/>
        <dsp:cNvSpPr/>
      </dsp:nvSpPr>
      <dsp:spPr>
        <a:xfrm>
          <a:off x="6558030" y="392945"/>
          <a:ext cx="800131" cy="80013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7DBEB8-307B-4BC3-ABC5-75006765074F}">
      <dsp:nvSpPr>
        <dsp:cNvPr id="0" name=""/>
        <dsp:cNvSpPr/>
      </dsp:nvSpPr>
      <dsp:spPr>
        <a:xfrm>
          <a:off x="6726057" y="560972"/>
          <a:ext cx="464076" cy="4640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66211-AA47-4F72-9EE4-19CF18DD0729}">
      <dsp:nvSpPr>
        <dsp:cNvPr id="0" name=""/>
        <dsp:cNvSpPr/>
      </dsp:nvSpPr>
      <dsp:spPr>
        <a:xfrm>
          <a:off x="7529618" y="392945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p-value=0.113</a:t>
          </a:r>
        </a:p>
      </dsp:txBody>
      <dsp:txXfrm>
        <a:off x="7529618" y="392945"/>
        <a:ext cx="1886024" cy="800131"/>
      </dsp:txXfrm>
    </dsp:sp>
    <dsp:sp modelId="{1EAC3782-0D3B-4B2E-871B-145534EBB314}">
      <dsp:nvSpPr>
        <dsp:cNvPr id="0" name=""/>
        <dsp:cNvSpPr/>
      </dsp:nvSpPr>
      <dsp:spPr>
        <a:xfrm>
          <a:off x="185554" y="1681806"/>
          <a:ext cx="800131" cy="80013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DC9BD-68EF-484F-B0BA-D3309468FBE0}">
      <dsp:nvSpPr>
        <dsp:cNvPr id="0" name=""/>
        <dsp:cNvSpPr/>
      </dsp:nvSpPr>
      <dsp:spPr>
        <a:xfrm>
          <a:off x="353582" y="1849834"/>
          <a:ext cx="464076" cy="4640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9E3AF-5F53-4698-B66A-4F2BE5197F58}">
      <dsp:nvSpPr>
        <dsp:cNvPr id="0" name=""/>
        <dsp:cNvSpPr/>
      </dsp:nvSpPr>
      <dsp:spPr>
        <a:xfrm>
          <a:off x="1157142" y="1681806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If p-value&gt;0.05 we accept null hypothesis and infer time series is not stationary. </a:t>
          </a:r>
        </a:p>
      </dsp:txBody>
      <dsp:txXfrm>
        <a:off x="1157142" y="1681806"/>
        <a:ext cx="1886024" cy="800131"/>
      </dsp:txXfrm>
    </dsp:sp>
    <dsp:sp modelId="{2AFF0DFE-88F4-44E2-9AB0-78CD91A0D6ED}">
      <dsp:nvSpPr>
        <dsp:cNvPr id="0" name=""/>
        <dsp:cNvSpPr/>
      </dsp:nvSpPr>
      <dsp:spPr>
        <a:xfrm>
          <a:off x="3371792" y="1681806"/>
          <a:ext cx="800131" cy="80013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900FA5-60CA-4C9E-8193-3D362D6E1C87}">
      <dsp:nvSpPr>
        <dsp:cNvPr id="0" name=""/>
        <dsp:cNvSpPr/>
      </dsp:nvSpPr>
      <dsp:spPr>
        <a:xfrm>
          <a:off x="3539819" y="1849834"/>
          <a:ext cx="464076" cy="4640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6E5028-D8D4-4807-A874-7D16F396566A}">
      <dsp:nvSpPr>
        <dsp:cNvPr id="0" name=""/>
        <dsp:cNvSpPr/>
      </dsp:nvSpPr>
      <dsp:spPr>
        <a:xfrm>
          <a:off x="4343380" y="1681806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Order of Differencing</a:t>
          </a:r>
        </a:p>
      </dsp:txBody>
      <dsp:txXfrm>
        <a:off x="4343380" y="1681806"/>
        <a:ext cx="1886024" cy="800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0BC0D85-D142-4A0A-BA55-1DAB26C99563}" type="datetimeFigureOut">
              <a:rPr lang="en-NZ" smtClean="0"/>
              <a:t>18/02/2023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582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18/02/2023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67877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18/02/2023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837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18/02/2023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679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18/02/2023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59321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18/02/2023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341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18/02/2023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044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18/02/2023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259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18/02/2023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628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18/02/2023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78832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18/02/2023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330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18/02/2023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77516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18/02/2023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302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18/02/2023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429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18/02/2023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6508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18/02/2023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132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0D85-D142-4A0A-BA55-1DAB26C99563}" type="datetimeFigureOut">
              <a:rPr lang="en-NZ" smtClean="0"/>
              <a:t>18/02/2023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25992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0BC0D85-D142-4A0A-BA55-1DAB26C99563}" type="datetimeFigureOut">
              <a:rPr lang="en-NZ" smtClean="0"/>
              <a:t>18/02/2023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884BC0-C9FD-496D-B0E0-892547F02FC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54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  <p:sldLayoutId id="2147483911" r:id="rId12"/>
    <p:sldLayoutId id="2147483912" r:id="rId13"/>
    <p:sldLayoutId id="2147483913" r:id="rId14"/>
    <p:sldLayoutId id="2147483914" r:id="rId15"/>
    <p:sldLayoutId id="2147483915" r:id="rId16"/>
    <p:sldLayoutId id="214748391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9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 title="Stock Market Bar Graph">
            <a:hlinkClick r:id="" action="ppaction://media"/>
            <a:extLst>
              <a:ext uri="{FF2B5EF4-FFF2-40B4-BE49-F238E27FC236}">
                <a16:creationId xmlns:a16="http://schemas.microsoft.com/office/drawing/2014/main" id="{B0773798-A578-B49A-6810-5F24A0D3E5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8383D3-B661-42D5-4BEA-CA178B7E1454}"/>
              </a:ext>
            </a:extLst>
          </p:cNvPr>
          <p:cNvSpPr/>
          <p:nvPr/>
        </p:nvSpPr>
        <p:spPr>
          <a:xfrm>
            <a:off x="689039" y="2967335"/>
            <a:ext cx="10813922" cy="92333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spc="200" dirty="0">
                <a:solidFill>
                  <a:schemeClr val="bg1"/>
                </a:solidFill>
              </a:rPr>
              <a:t>Predicting the price of Apple Stock 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277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4220A3E1-DEF9-7716-4BD7-2BC488D26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66" y="502418"/>
            <a:ext cx="11213960" cy="58179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rgbClr val="008E0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9174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38181A50-C8BE-4392-983D-C06579080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3D9123C-F904-BE7F-D11A-784BD5969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85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B4B82D-A989-40D8-A457-F1D9C0345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E99EC7-4ECA-46FD-A4EE-C28A8AC6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187B7EC3-143A-3434-65A2-B570EFC69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542610"/>
            <a:ext cx="10636354" cy="585818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7034349-EB95-4DEC-941A-A5BEB23CC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5" name="Rounded Rectangle 21">
              <a:extLst>
                <a:ext uri="{FF2B5EF4-FFF2-40B4-BE49-F238E27FC236}">
                  <a16:creationId xmlns:a16="http://schemas.microsoft.com/office/drawing/2014/main" id="{4ED14EF1-39B3-426A-842A-CEA137A65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0BA46E3-54EA-491A-BDC2-C9A945118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7" name="Rounded Rectangle 27">
              <a:extLst>
                <a:ext uri="{FF2B5EF4-FFF2-40B4-BE49-F238E27FC236}">
                  <a16:creationId xmlns:a16="http://schemas.microsoft.com/office/drawing/2014/main" id="{BC6C1592-02CC-4EA4-9A0E-7BE7C1ED8B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7E44A5-FAF8-4D81-90C9-CFD68F1A1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9487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0">
            <a:extLst>
              <a:ext uri="{FF2B5EF4-FFF2-40B4-BE49-F238E27FC236}">
                <a16:creationId xmlns:a16="http://schemas.microsoft.com/office/drawing/2014/main" id="{4434DCA8-BC57-40AE-94D7-754460957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2">
            <a:extLst>
              <a:ext uri="{FF2B5EF4-FFF2-40B4-BE49-F238E27FC236}">
                <a16:creationId xmlns:a16="http://schemas.microsoft.com/office/drawing/2014/main" id="{E93A23A1-FB7B-4C57-8240-0B6015C1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sp>
        <p:nvSpPr>
          <p:cNvPr id="31" name="Rectangle 24">
            <a:extLst>
              <a:ext uri="{FF2B5EF4-FFF2-40B4-BE49-F238E27FC236}">
                <a16:creationId xmlns:a16="http://schemas.microsoft.com/office/drawing/2014/main" id="{D43CA6E1-DE85-4998-B1CA-2B617EDF6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744" y="671208"/>
            <a:ext cx="10937716" cy="5551283"/>
          </a:xfrm>
          <a:prstGeom prst="rect">
            <a:avLst/>
          </a:prstGeom>
          <a:noFill/>
          <a:ln w="22225" cap="flat">
            <a:solidFill>
              <a:srgbClr val="FE9A3C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D162A3C-D7A8-4B2A-94B1-73192CBC5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184" y="3174136"/>
            <a:ext cx="777240" cy="606425"/>
          </a:xfrm>
          <a:prstGeom prst="rect">
            <a:avLst/>
          </a:prstGeom>
        </p:spPr>
      </p:pic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A7B7E03-596A-2A99-E4A3-099D8C33EC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80" y="974690"/>
            <a:ext cx="9905528" cy="47930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B8F1012-6DEE-4829-9F32-620A71109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437976" y="3174136"/>
            <a:ext cx="777240" cy="60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93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61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90" name="Straight Connector 67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BCC8F62-B906-08F4-3B5D-4C4C6ED878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prstClr val="white"/>
            </a:duotone>
          </a:blip>
          <a:srcRect t="5902" b="40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1" name="Rectangle 69">
            <a:extLst>
              <a:ext uri="{FF2B5EF4-FFF2-40B4-BE49-F238E27FC236}">
                <a16:creationId xmlns:a16="http://schemas.microsoft.com/office/drawing/2014/main" id="{2EE2039B-69BD-482A-841A-9C5206D96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6">
              <a:alphaModFix amt="83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71">
            <a:extLst>
              <a:ext uri="{FF2B5EF4-FFF2-40B4-BE49-F238E27FC236}">
                <a16:creationId xmlns:a16="http://schemas.microsoft.com/office/drawing/2014/main" id="{818010C1-DC06-49C2-A879-22A5A94F4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93" name="Group 73">
            <a:extLst>
              <a:ext uri="{FF2B5EF4-FFF2-40B4-BE49-F238E27FC236}">
                <a16:creationId xmlns:a16="http://schemas.microsoft.com/office/drawing/2014/main" id="{C929FEA8-B524-492D-9E1B-D7CF0D1C1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75" name="Rounded Rectangle 16">
              <a:extLst>
                <a:ext uri="{FF2B5EF4-FFF2-40B4-BE49-F238E27FC236}">
                  <a16:creationId xmlns:a16="http://schemas.microsoft.com/office/drawing/2014/main" id="{1DAE2262-A71A-4945-B478-4B69E5AD2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Picture 75">
              <a:extLst>
                <a:ext uri="{FF2B5EF4-FFF2-40B4-BE49-F238E27FC236}">
                  <a16:creationId xmlns:a16="http://schemas.microsoft.com/office/drawing/2014/main" id="{3C24B543-E1AE-4733-8F56-EF42C6766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77" name="Rounded Rectangle 18">
              <a:extLst>
                <a:ext uri="{FF2B5EF4-FFF2-40B4-BE49-F238E27FC236}">
                  <a16:creationId xmlns:a16="http://schemas.microsoft.com/office/drawing/2014/main" id="{16CD6DAB-F615-4B33-AF13-B2FCBBFD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Picture 77">
              <a:extLst>
                <a:ext uri="{FF2B5EF4-FFF2-40B4-BE49-F238E27FC236}">
                  <a16:creationId xmlns:a16="http://schemas.microsoft.com/office/drawing/2014/main" id="{11444E18-A41E-4745-94A0-9F7B6E459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F1D42F-1FD8-4981-97EE-C7C1B091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173" y="3451676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Score-97.79%</a:t>
            </a:r>
            <a:br>
              <a:rPr lang="en-US" sz="2800" dirty="0"/>
            </a:br>
            <a:r>
              <a:rPr lang="en-US" sz="2800" dirty="0"/>
              <a:t>R square- 0.99</a:t>
            </a:r>
            <a:br>
              <a:rPr lang="en-US" sz="2800" dirty="0"/>
            </a:br>
            <a:r>
              <a:rPr lang="en-US" sz="2800" dirty="0"/>
              <a:t>MSE- 3.80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A2F8AFE-17D5-4D84-BEE2-F0CAE81E6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5257C4B-4FA1-4A82-5A6A-58E327478210}"/>
              </a:ext>
            </a:extLst>
          </p:cNvPr>
          <p:cNvSpPr txBox="1">
            <a:spLocks/>
          </p:cNvSpPr>
          <p:nvPr/>
        </p:nvSpPr>
        <p:spPr>
          <a:xfrm>
            <a:off x="2597602" y="1630004"/>
            <a:ext cx="6815669" cy="79165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/>
              <a:t>Linear Regression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21448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DD37C1E-442F-9885-EF03-DE09D58D90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0" b="73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32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1EB11-E170-3D28-642E-9CB25BA37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886" y="861552"/>
            <a:ext cx="3678532" cy="1303867"/>
          </a:xfrm>
        </p:spPr>
        <p:txBody>
          <a:bodyPr>
            <a:normAutofit fontScale="90000"/>
          </a:bodyPr>
          <a:lstStyle/>
          <a:p>
            <a:r>
              <a:rPr lang="en-US" dirty="0"/>
              <a:t>Assumptions</a:t>
            </a:r>
            <a:br>
              <a:rPr lang="en-US" dirty="0"/>
            </a:br>
            <a:r>
              <a:rPr lang="en-US" dirty="0"/>
              <a:t>of Linear Regression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B9533-4B01-F53A-FEF4-9FE0704839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 linear relationship between target and predictors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sz="2400" dirty="0">
                <a:solidFill>
                  <a:schemeClr val="tx1"/>
                </a:solidFill>
              </a:rPr>
              <a:t>elationship between target and predictors constant over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579CA9-523E-910F-F90B-E29BE0FC8F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Its not linear</a:t>
            </a:r>
          </a:p>
          <a:p>
            <a:r>
              <a:rPr lang="en-US" dirty="0"/>
              <a:t>Its not constant</a:t>
            </a:r>
          </a:p>
          <a:p>
            <a:r>
              <a:rPr lang="en-US" dirty="0"/>
              <a:t>Highly co-related</a:t>
            </a:r>
            <a:endParaRPr lang="en-N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FA1535-2D84-39EA-D23B-12D07537E8E4}"/>
              </a:ext>
            </a:extLst>
          </p:cNvPr>
          <p:cNvSpPr txBox="1">
            <a:spLocks/>
          </p:cNvSpPr>
          <p:nvPr/>
        </p:nvSpPr>
        <p:spPr>
          <a:xfrm>
            <a:off x="6701230" y="987552"/>
            <a:ext cx="3678532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Drawbacks of 1st Model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38509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0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32" name="Straight Connector 16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18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0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65D65-F344-D24A-929E-A6FBC19E7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Random Forest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ABB0C-F317-89FA-DF4C-0C2EE0F244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Accuracy:47.96%</a:t>
            </a:r>
          </a:p>
          <a:p>
            <a:pPr marL="0" indent="0" algn="ctr">
              <a:buNone/>
            </a:pPr>
            <a:endParaRPr lang="en-US" sz="2100" kern="1200" cap="none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AF638F0C-F0B8-3F12-B8B5-0EF5854F53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82" y="872061"/>
            <a:ext cx="5705125" cy="4825546"/>
          </a:xfrm>
        </p:spPr>
      </p:pic>
    </p:spTree>
    <p:extLst>
      <p:ext uri="{BB962C8B-B14F-4D97-AF65-F5344CB8AC3E}">
        <p14:creationId xmlns:p14="http://schemas.microsoft.com/office/powerpoint/2010/main" val="2955058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224A92-B71D-4244-9CEE-E80F9BD11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9A319-3937-4297-B7D8-6745097B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85" y="487353"/>
            <a:ext cx="11218182" cy="588329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FDFE78-2422-40CD-BC53-9E0C459C9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76" y="609600"/>
            <a:ext cx="10972800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427D6-BD3D-50CC-FA1B-CE835E97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462517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ARIMA Model</a:t>
            </a:r>
            <a:endParaRPr lang="en-NZ">
              <a:solidFill>
                <a:srgbClr val="262626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7E302E-4D34-42E4-94A8-4FC0AF572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C2BD43C-91AB-68A3-AF9E-E3C84BF96F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771151"/>
              </p:ext>
            </p:extLst>
          </p:nvPr>
        </p:nvGraphicFramePr>
        <p:xfrm>
          <a:off x="1391056" y="1391055"/>
          <a:ext cx="5272392" cy="3959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53741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05E98-CE3A-398B-6188-BCF470B8A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Stationarity Test</a:t>
            </a:r>
            <a:endParaRPr lang="en-NZ">
              <a:solidFill>
                <a:srgbClr val="262626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F61105-A9D7-2CE4-E9F2-5F3FE25321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6654563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048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8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gital numbers art">
            <a:extLst>
              <a:ext uri="{FF2B5EF4-FFF2-40B4-BE49-F238E27FC236}">
                <a16:creationId xmlns:a16="http://schemas.microsoft.com/office/drawing/2014/main" id="{45EEFE6E-C953-EC1F-C642-AF0D32E458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135" b="5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1D92F9-C3B7-7639-F019-DFE9F525E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Business Context</a:t>
            </a:r>
            <a:endParaRPr lang="en-NZ" dirty="0">
              <a:solidFill>
                <a:srgbClr val="FFFFFF"/>
              </a:solidFill>
            </a:endParaRPr>
          </a:p>
        </p:txBody>
      </p:sp>
      <p:cxnSp>
        <p:nvCxnSpPr>
          <p:cNvPr id="22" name="Straight Connector 20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0A78B-F1BC-98B9-E7F0-6EA2B5632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Recession</a:t>
            </a:r>
          </a:p>
          <a:p>
            <a:r>
              <a:rPr lang="en-US" dirty="0">
                <a:solidFill>
                  <a:srgbClr val="FFFFFF"/>
                </a:solidFill>
              </a:rPr>
              <a:t>Predictive modelling to make informed decisions whether to buy, hold or sell</a:t>
            </a:r>
          </a:p>
          <a:p>
            <a:endParaRPr lang="en-NZ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586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38805CF1-EB3A-06BD-B7B5-030387E72F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0" b="-2"/>
          <a:stretch/>
        </p:blipFill>
        <p:spPr>
          <a:xfrm>
            <a:off x="401934" y="137281"/>
            <a:ext cx="10952703" cy="2917418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73C95F-A598-9DBA-712C-B994BF511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34" y="3557303"/>
            <a:ext cx="11033090" cy="3034416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17F638-5296-6BFD-AA07-D713B7266289}"/>
              </a:ext>
            </a:extLst>
          </p:cNvPr>
          <p:cNvSpPr/>
          <p:nvPr/>
        </p:nvSpPr>
        <p:spPr>
          <a:xfrm>
            <a:off x="4623916" y="3171697"/>
            <a:ext cx="2944167" cy="25730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 Of Differencing</a:t>
            </a:r>
            <a:endParaRPr lang="en-NZ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7522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BFDA-E595-5FB1-A705-1C5FBE736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PACF plot(p)</a:t>
            </a:r>
            <a:endParaRPr lang="en-NZ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6E3531A-078C-F55F-30A3-2FB2AA1A0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12" y="2461847"/>
            <a:ext cx="10284483" cy="3413492"/>
          </a:xfrm>
        </p:spPr>
      </p:pic>
    </p:spTree>
    <p:extLst>
      <p:ext uri="{BB962C8B-B14F-4D97-AF65-F5344CB8AC3E}">
        <p14:creationId xmlns:p14="http://schemas.microsoft.com/office/powerpoint/2010/main" val="1979594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16CC5-D34C-2DA1-7633-BE926AAD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ACF plot (q)</a:t>
            </a:r>
            <a:endParaRPr lang="en-NZ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11DB3990-E04E-2AF9-FBDF-09723EFCA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92475"/>
            <a:ext cx="9686611" cy="3282863"/>
          </a:xfrm>
        </p:spPr>
      </p:pic>
    </p:spTree>
    <p:extLst>
      <p:ext uri="{BB962C8B-B14F-4D97-AF65-F5344CB8AC3E}">
        <p14:creationId xmlns:p14="http://schemas.microsoft.com/office/powerpoint/2010/main" val="2051629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31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33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1CAE60-4B0E-BF29-5025-95857347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262626"/>
                </a:solidFill>
              </a:rPr>
              <a:t>Actual Vs Predicted </a:t>
            </a:r>
            <a:endParaRPr lang="en-NZ" sz="2800" dirty="0">
              <a:solidFill>
                <a:srgbClr val="262626"/>
              </a:solidFill>
            </a:endParaRPr>
          </a:p>
        </p:txBody>
      </p:sp>
      <p:cxnSp>
        <p:nvCxnSpPr>
          <p:cNvPr id="55" name="Straight Connector 39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8">
            <a:extLst>
              <a:ext uri="{FF2B5EF4-FFF2-40B4-BE49-F238E27FC236}">
                <a16:creationId xmlns:a16="http://schemas.microsoft.com/office/drawing/2014/main" id="{175DC435-FC75-06A8-5A52-B4AB36AB5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600" dirty="0">
              <a:solidFill>
                <a:srgbClr val="262626"/>
              </a:solidFill>
            </a:endParaRPr>
          </a:p>
          <a:p>
            <a:pPr algn="ctr"/>
            <a:endParaRPr lang="en-US" sz="1600" b="1" dirty="0">
              <a:solidFill>
                <a:srgbClr val="262626"/>
              </a:solidFill>
            </a:endParaRPr>
          </a:p>
          <a:p>
            <a:pPr algn="ctr"/>
            <a:r>
              <a:rPr lang="en-US" sz="1600" b="1" dirty="0">
                <a:solidFill>
                  <a:srgbClr val="262626"/>
                </a:solidFill>
              </a:rPr>
              <a:t>RMSE: 3.42</a:t>
            </a:r>
          </a:p>
          <a:p>
            <a:pPr marL="0" indent="0" algn="ctr">
              <a:buNone/>
            </a:pPr>
            <a:endParaRPr lang="en-US" sz="1600" b="1" dirty="0">
              <a:solidFill>
                <a:srgbClr val="262626"/>
              </a:solidFill>
            </a:endParaRPr>
          </a:p>
          <a:p>
            <a:pPr algn="ctr"/>
            <a:r>
              <a:rPr lang="en-US" sz="1600" b="1" dirty="0">
                <a:solidFill>
                  <a:srgbClr val="262626"/>
                </a:solidFill>
              </a:rPr>
              <a:t>MAPE: 1.78%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6ED8F1DC-0A1B-BB1E-D49D-22341583E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68" y="1836017"/>
            <a:ext cx="5469466" cy="3185963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909829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75FD42-C156-41A4-B68A-6C71A47E7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6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04A7BF-21E3-4BDF-9BE8-BEC32066E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FDE25CD3-0838-5C30-6409-541B9DA7E4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/>
          <a:stretch/>
        </p:blipFill>
        <p:spPr>
          <a:xfrm>
            <a:off x="628034" y="673313"/>
            <a:ext cx="10901284" cy="556746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0180162-DDE5-43C8-B0DC-645F4CA9D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3" name="Rounded Rectangle 21">
              <a:extLst>
                <a:ext uri="{FF2B5EF4-FFF2-40B4-BE49-F238E27FC236}">
                  <a16:creationId xmlns:a16="http://schemas.microsoft.com/office/drawing/2014/main" id="{16C9EE30-D91E-4DE1-8EEC-6A3AD1DD0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E1E1CD-6653-4129-A465-3CFB3A1CC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5" name="Rounded Rectangle 27">
              <a:extLst>
                <a:ext uri="{FF2B5EF4-FFF2-40B4-BE49-F238E27FC236}">
                  <a16:creationId xmlns:a16="http://schemas.microsoft.com/office/drawing/2014/main" id="{5424F715-2587-4418-AB8A-9B4218F34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F8A0F16-00E1-4B0A-9B6E-8906A111B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70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00668-F3BF-ACC5-B94F-AE063C3C3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Forecasted</a:t>
            </a: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8" descr="Chart&#10;&#10;Description automatically generated">
            <a:extLst>
              <a:ext uri="{FF2B5EF4-FFF2-40B4-BE49-F238E27FC236}">
                <a16:creationId xmlns:a16="http://schemas.microsoft.com/office/drawing/2014/main" id="{60611226-3CF0-B808-434A-14FF17243B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596" y="609602"/>
            <a:ext cx="7310630" cy="604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85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3366C21E-F5B9-8DF3-DDFA-8427905BF4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3FA1DF-5C0B-7B50-FB79-213EEE3E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Conclusion &amp; Future improvements</a:t>
            </a:r>
            <a:endParaRPr lang="en-NZ" dirty="0">
              <a:solidFill>
                <a:srgbClr val="FFFFFF"/>
              </a:solidFill>
            </a:endParaRPr>
          </a:p>
        </p:txBody>
      </p:sp>
      <p:cxnSp>
        <p:nvCxnSpPr>
          <p:cNvPr id="33" name="Straight Connector 10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0478811-7069-F631-DBF6-645649F60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Conclusion: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Model predicted well but cannot implement at this stage.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Only looking at the Close price might not get a better results. </a:t>
            </a:r>
          </a:p>
          <a:p>
            <a:pPr>
              <a:buFontTx/>
              <a:buChar char="-"/>
            </a:pPr>
            <a:endParaRPr lang="en-NZ" dirty="0">
              <a:solidFill>
                <a:srgbClr val="FFFFFF"/>
              </a:solidFill>
            </a:endParaRPr>
          </a:p>
          <a:p>
            <a:r>
              <a:rPr lang="en-NZ" dirty="0">
                <a:solidFill>
                  <a:srgbClr val="FFFFFF"/>
                </a:solidFill>
              </a:rPr>
              <a:t>Future Improvements:</a:t>
            </a:r>
          </a:p>
          <a:p>
            <a:pPr>
              <a:buFontTx/>
              <a:buChar char="-"/>
            </a:pPr>
            <a:r>
              <a:rPr lang="en-NZ" dirty="0">
                <a:solidFill>
                  <a:srgbClr val="FFFFFF"/>
                </a:solidFill>
              </a:rPr>
              <a:t>Add on more features.</a:t>
            </a:r>
          </a:p>
          <a:p>
            <a:pPr>
              <a:buFontTx/>
              <a:buChar char="-"/>
            </a:pPr>
            <a:r>
              <a:rPr lang="en-NZ" dirty="0">
                <a:solidFill>
                  <a:srgbClr val="FFFFFF"/>
                </a:solidFill>
              </a:rPr>
              <a:t>Select neural network model for better prediction.</a:t>
            </a:r>
          </a:p>
          <a:p>
            <a:pPr marL="0" indent="0">
              <a:buNone/>
            </a:pPr>
            <a:endParaRPr lang="en-NZ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806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2502ABAB-920B-68BA-FB62-1D7FD7E7D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92" y="666795"/>
            <a:ext cx="10631156" cy="55244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rgbClr val="008DFA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58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FF8-DC4A-9335-28AB-1A999C50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Business Question</a:t>
            </a:r>
          </a:p>
        </p:txBody>
      </p:sp>
      <p:graphicFrame>
        <p:nvGraphicFramePr>
          <p:cNvPr id="61" name="Content Placeholder 2">
            <a:extLst>
              <a:ext uri="{FF2B5EF4-FFF2-40B4-BE49-F238E27FC236}">
                <a16:creationId xmlns:a16="http://schemas.microsoft.com/office/drawing/2014/main" id="{AD0AFD8F-DF3A-7D47-2D62-0AAF63BFC4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0073070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570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EAC77-D5AD-F7A4-CBBD-887B67206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Importance of Question</a:t>
            </a:r>
            <a:endParaRPr lang="en-NZ">
              <a:solidFill>
                <a:srgbClr val="262626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FEB7409-F091-27EC-7D36-0C8BD6A6F4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9639264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1699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0B78BE18-6882-4FAA-BC8C-CA216E963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1A34F12D-8C0F-46CA-9F4A-D56193C37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14300" dist="127000" dir="48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F3838012-22B6-4303-8F29-04E1419B3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137CB-BE39-0917-3030-ED29BAB9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Data Pipeline</a:t>
            </a:r>
            <a:endParaRPr lang="en-NZ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061FF5-9F81-427C-8DA5-39893955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2351" y="2421466"/>
            <a:ext cx="94072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3F5A17-2CE9-4ADD-9FAF-C1A0BB39C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8288" y="3128956"/>
            <a:ext cx="12234672" cy="658368"/>
            <a:chOff x="-18288" y="3128956"/>
            <a:chExt cx="12234672" cy="658368"/>
          </a:xfrm>
        </p:grpSpPr>
        <p:sp useBgFill="1">
          <p:nvSpPr>
            <p:cNvPr id="20" name="Rounded Rectangle 20">
              <a:extLst>
                <a:ext uri="{FF2B5EF4-FFF2-40B4-BE49-F238E27FC236}">
                  <a16:creationId xmlns:a16="http://schemas.microsoft.com/office/drawing/2014/main" id="{4A88F887-B43E-4CD1-BCE2-739013C68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C9D3412-AB4A-4E20-9A79-B2C80D198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2" name="Rounded Rectangle 22">
              <a:extLst>
                <a:ext uri="{FF2B5EF4-FFF2-40B4-BE49-F238E27FC236}">
                  <a16:creationId xmlns:a16="http://schemas.microsoft.com/office/drawing/2014/main" id="{A1D7D010-E182-46E6-9264-B39552853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4783A7B-2E08-42E4-87EC-EE59B873D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5B9A0EF-BC06-D892-EB3A-03E4220460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196582"/>
              </p:ext>
            </p:extLst>
          </p:nvPr>
        </p:nvGraphicFramePr>
        <p:xfrm>
          <a:off x="1359528" y="194111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77915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848C8-FAC1-5822-145B-433A7C86F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819" y="1041400"/>
            <a:ext cx="6241816" cy="1371600"/>
          </a:xfrm>
        </p:spPr>
        <p:txBody>
          <a:bodyPr/>
          <a:lstStyle/>
          <a:p>
            <a:r>
              <a:rPr lang="en-US" b="1" dirty="0"/>
              <a:t>Data Extraction</a:t>
            </a:r>
            <a:br>
              <a:rPr lang="en-US" sz="2400" b="1" dirty="0"/>
            </a:br>
            <a:r>
              <a:rPr lang="en-US" sz="2400" dirty="0"/>
              <a:t>-</a:t>
            </a:r>
            <a:r>
              <a:rPr lang="en-US" sz="2000" dirty="0">
                <a:solidFill>
                  <a:schemeClr val="tx1"/>
                </a:solidFill>
              </a:rPr>
              <a:t>API from y-finance </a:t>
            </a:r>
            <a:br>
              <a:rPr lang="en-US" sz="2800" dirty="0">
                <a:solidFill>
                  <a:schemeClr val="tx1"/>
                </a:solidFill>
              </a:rPr>
            </a:br>
            <a:endParaRPr lang="en-NZ" b="1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B037EB7-A9BE-48B3-4C36-A0102082DCB7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2411148531"/>
              </p:ext>
            </p:extLst>
          </p:nvPr>
        </p:nvGraphicFramePr>
        <p:xfrm>
          <a:off x="8094663" y="1041400"/>
          <a:ext cx="3063875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022B0E-6E31-BABE-D37E-6273D3FFA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800" b="1" dirty="0"/>
              <a:t>Data Pre-Processing</a:t>
            </a:r>
          </a:p>
          <a:p>
            <a:r>
              <a:rPr lang="en-US" dirty="0"/>
              <a:t>-</a:t>
            </a:r>
            <a:r>
              <a:rPr lang="en-US" sz="2000" dirty="0"/>
              <a:t>Standard Scaler</a:t>
            </a:r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181886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ipette adding DNA sample to a petri dish">
            <a:extLst>
              <a:ext uri="{FF2B5EF4-FFF2-40B4-BE49-F238E27FC236}">
                <a16:creationId xmlns:a16="http://schemas.microsoft.com/office/drawing/2014/main" id="{85652167-3E5E-5C97-9E8E-A487D72C39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945274-9122-8B10-CB60-14091821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b="1" dirty="0">
                <a:solidFill>
                  <a:srgbClr val="FFFFFF"/>
                </a:solidFill>
              </a:rPr>
              <a:t>Exploratory</a:t>
            </a:r>
            <a:br>
              <a:rPr lang="en-US" sz="2200" b="1" dirty="0">
                <a:solidFill>
                  <a:srgbClr val="FFFFFF"/>
                </a:solidFill>
              </a:rPr>
            </a:br>
            <a:r>
              <a:rPr lang="en-US" sz="2200" b="1" dirty="0">
                <a:solidFill>
                  <a:srgbClr val="FFFFFF"/>
                </a:solidFill>
              </a:rPr>
              <a:t>Data</a:t>
            </a:r>
            <a:br>
              <a:rPr lang="en-US" sz="2200" b="1" dirty="0">
                <a:solidFill>
                  <a:srgbClr val="FFFFFF"/>
                </a:solidFill>
              </a:rPr>
            </a:br>
            <a:r>
              <a:rPr lang="en-US" sz="2200" b="1" dirty="0">
                <a:solidFill>
                  <a:srgbClr val="FFFFFF"/>
                </a:solidFill>
              </a:rPr>
              <a:t>Analysis</a:t>
            </a:r>
            <a:br>
              <a:rPr lang="en-US" sz="2200" dirty="0">
                <a:solidFill>
                  <a:srgbClr val="FFFFFF"/>
                </a:solidFill>
              </a:rPr>
            </a:br>
            <a:endParaRPr lang="en-US" sz="2200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164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C1875E5-3E3D-49D0-A84D-62C1DE8D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EA92F6B-A48C-5307-3AA5-9CBFC015A4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" r="1" b="1"/>
          <a:stretch/>
        </p:blipFill>
        <p:spPr>
          <a:xfrm>
            <a:off x="490728" y="516636"/>
            <a:ext cx="11210544" cy="582472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2E3803C-85E6-4CB3-8361-219B2398D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rgbClr val="1B8F1B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6548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8181A50-C8BE-4392-983D-C06579080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4F83A2AE-3C98-EEDF-9175-714306D9D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346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Sydney+PowerPoint+Morph+Animation+Template+White+variant</Template>
  <TotalTime>1879</TotalTime>
  <Words>282</Words>
  <Application>Microsoft Office PowerPoint</Application>
  <PresentationFormat>Widescreen</PresentationFormat>
  <Paragraphs>65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Garamond</vt:lpstr>
      <vt:lpstr>Wingdings</vt:lpstr>
      <vt:lpstr>Organic</vt:lpstr>
      <vt:lpstr>PowerPoint Presentation</vt:lpstr>
      <vt:lpstr>Business Context</vt:lpstr>
      <vt:lpstr>Business Question</vt:lpstr>
      <vt:lpstr>Importance of Question</vt:lpstr>
      <vt:lpstr>Data Pipeline</vt:lpstr>
      <vt:lpstr>Data Extraction -API from y-finance  </vt:lpstr>
      <vt:lpstr>Exploratory Data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Score-97.79% R square- 0.99 MSE- 3.80</vt:lpstr>
      <vt:lpstr>PowerPoint Presentation</vt:lpstr>
      <vt:lpstr>Assumptions of Linear Regression</vt:lpstr>
      <vt:lpstr>Random Forest Classifier</vt:lpstr>
      <vt:lpstr>ARIMA Model</vt:lpstr>
      <vt:lpstr>Stationarity Test</vt:lpstr>
      <vt:lpstr>PowerPoint Presentation</vt:lpstr>
      <vt:lpstr>PACF plot(p)</vt:lpstr>
      <vt:lpstr>ACF plot (q)</vt:lpstr>
      <vt:lpstr>Actual Vs Predicted </vt:lpstr>
      <vt:lpstr>PowerPoint Presentation</vt:lpstr>
      <vt:lpstr>Forecasted</vt:lpstr>
      <vt:lpstr>Conclusion &amp; Future improvements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Apple Stock Price</dc:title>
  <dc:creator>Rojesh Dhakal</dc:creator>
  <cp:lastModifiedBy>Rojesh Dhakal</cp:lastModifiedBy>
  <cp:revision>1</cp:revision>
  <dcterms:created xsi:type="dcterms:W3CDTF">2023-02-05T03:54:35Z</dcterms:created>
  <dcterms:modified xsi:type="dcterms:W3CDTF">2023-02-18T00:35:44Z</dcterms:modified>
</cp:coreProperties>
</file>